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72" r:id="rId3"/>
    <p:sldId id="313" r:id="rId4"/>
    <p:sldId id="314" r:id="rId5"/>
    <p:sldId id="315" r:id="rId6"/>
    <p:sldId id="316" r:id="rId7"/>
    <p:sldId id="317" r:id="rId8"/>
    <p:sldId id="276" r:id="rId9"/>
    <p:sldId id="277" r:id="rId10"/>
    <p:sldId id="278" r:id="rId11"/>
    <p:sldId id="318" r:id="rId12"/>
    <p:sldId id="263" r:id="rId13"/>
    <p:sldId id="319" r:id="rId14"/>
    <p:sldId id="320" r:id="rId15"/>
    <p:sldId id="264" r:id="rId16"/>
    <p:sldId id="321" r:id="rId17"/>
    <p:sldId id="266" r:id="rId18"/>
    <p:sldId id="275" r:id="rId19"/>
    <p:sldId id="322" r:id="rId20"/>
    <p:sldId id="323" r:id="rId21"/>
    <p:sldId id="324" r:id="rId22"/>
    <p:sldId id="281" r:id="rId23"/>
    <p:sldId id="279" r:id="rId24"/>
    <p:sldId id="280" r:id="rId25"/>
    <p:sldId id="282" r:id="rId26"/>
    <p:sldId id="285" r:id="rId27"/>
    <p:sldId id="286" r:id="rId28"/>
    <p:sldId id="287" r:id="rId29"/>
    <p:sldId id="288" r:id="rId30"/>
    <p:sldId id="289" r:id="rId31"/>
    <p:sldId id="300" r:id="rId32"/>
    <p:sldId id="301" r:id="rId33"/>
    <p:sldId id="302" r:id="rId34"/>
    <p:sldId id="303" r:id="rId35"/>
    <p:sldId id="305" r:id="rId36"/>
    <p:sldId id="328" r:id="rId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66"/>
    <p:restoredTop sz="92410"/>
  </p:normalViewPr>
  <p:slideViewPr>
    <p:cSldViewPr snapToGrid="0" snapToObjects="1">
      <p:cViewPr varScale="1">
        <p:scale>
          <a:sx n="58" d="100"/>
          <a:sy n="58" d="100"/>
        </p:scale>
        <p:origin x="65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249D6E-028E-EA45-9EAB-15A18BC1D9A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de-DE"/>
        </a:p>
      </dgm:t>
    </dgm:pt>
    <dgm:pt modelId="{49105C49-50BA-8142-BE8E-E07AC9E4954A}">
      <dgm:prSet/>
      <dgm:spPr/>
      <dgm:t>
        <a:bodyPr/>
        <a:lstStyle/>
        <a:p>
          <a:r>
            <a:rPr lang="de-DE"/>
            <a:t>Definitionen</a:t>
          </a:r>
        </a:p>
      </dgm:t>
    </dgm:pt>
    <dgm:pt modelId="{39C50588-97AB-6340-A868-0261F7A6CD97}" type="parTrans" cxnId="{18A84734-D51E-314F-A0ED-A7333024CC40}">
      <dgm:prSet/>
      <dgm:spPr/>
      <dgm:t>
        <a:bodyPr/>
        <a:lstStyle/>
        <a:p>
          <a:endParaRPr lang="de-DE"/>
        </a:p>
      </dgm:t>
    </dgm:pt>
    <dgm:pt modelId="{21D84824-3EBA-F448-8F1B-D18C5C6F101F}" type="sibTrans" cxnId="{18A84734-D51E-314F-A0ED-A7333024CC40}">
      <dgm:prSet/>
      <dgm:spPr/>
      <dgm:t>
        <a:bodyPr/>
        <a:lstStyle/>
        <a:p>
          <a:endParaRPr lang="de-DE"/>
        </a:p>
      </dgm:t>
    </dgm:pt>
    <dgm:pt modelId="{BC0223AA-7F54-B445-8703-DE7650424857}" type="pres">
      <dgm:prSet presAssocID="{4C249D6E-028E-EA45-9EAB-15A18BC1D9AA}" presName="linear" presStyleCnt="0">
        <dgm:presLayoutVars>
          <dgm:animLvl val="lvl"/>
          <dgm:resizeHandles val="exact"/>
        </dgm:presLayoutVars>
      </dgm:prSet>
      <dgm:spPr/>
    </dgm:pt>
    <dgm:pt modelId="{44F27980-69D5-9446-85F0-C70BF2BE4506}" type="pres">
      <dgm:prSet presAssocID="{49105C49-50BA-8142-BE8E-E07AC9E4954A}" presName="parentText" presStyleLbl="node1" presStyleIdx="0" presStyleCnt="1">
        <dgm:presLayoutVars>
          <dgm:chMax val="0"/>
          <dgm:bulletEnabled val="1"/>
        </dgm:presLayoutVars>
      </dgm:prSet>
      <dgm:spPr/>
    </dgm:pt>
  </dgm:ptLst>
  <dgm:cxnLst>
    <dgm:cxn modelId="{18A84734-D51E-314F-A0ED-A7333024CC40}" srcId="{4C249D6E-028E-EA45-9EAB-15A18BC1D9AA}" destId="{49105C49-50BA-8142-BE8E-E07AC9E4954A}" srcOrd="0" destOrd="0" parTransId="{39C50588-97AB-6340-A868-0261F7A6CD97}" sibTransId="{21D84824-3EBA-F448-8F1B-D18C5C6F101F}"/>
    <dgm:cxn modelId="{65B23F75-A5D1-524C-A694-4E2459909153}" type="presOf" srcId="{49105C49-50BA-8142-BE8E-E07AC9E4954A}" destId="{44F27980-69D5-9446-85F0-C70BF2BE4506}" srcOrd="0" destOrd="0" presId="urn:microsoft.com/office/officeart/2005/8/layout/vList2"/>
    <dgm:cxn modelId="{C35250A2-C911-C648-A470-5B9A465E9979}" type="presOf" srcId="{4C249D6E-028E-EA45-9EAB-15A18BC1D9AA}" destId="{BC0223AA-7F54-B445-8703-DE7650424857}" srcOrd="0" destOrd="0" presId="urn:microsoft.com/office/officeart/2005/8/layout/vList2"/>
    <dgm:cxn modelId="{6D65346E-0F34-754B-A86C-4BCB8C7CB673}" type="presParOf" srcId="{BC0223AA-7F54-B445-8703-DE7650424857}" destId="{44F27980-69D5-9446-85F0-C70BF2BE450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B07B18E-1E34-4B08-9757-9293C12044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DE"/>
        </a:p>
      </dgm:t>
    </dgm:pt>
    <dgm:pt modelId="{C8B4F6C1-A080-4871-ABEE-3AC52916FB89}">
      <dgm:prSet/>
      <dgm:spPr/>
      <dgm:t>
        <a:bodyPr/>
        <a:lstStyle/>
        <a:p>
          <a:pPr rtl="0"/>
          <a:r>
            <a:rPr lang="de-DE"/>
            <a:t>Untersuchung von Berichten von Lehrerinnen und Lehrern der Regelschule:</a:t>
          </a:r>
        </a:p>
      </dgm:t>
    </dgm:pt>
    <dgm:pt modelId="{0108A6C6-D969-4EF5-A3B4-344E819266FD}" type="parTrans" cxnId="{DAB05BF9-7973-4E35-B000-A8D9B0C4C573}">
      <dgm:prSet/>
      <dgm:spPr/>
      <dgm:t>
        <a:bodyPr/>
        <a:lstStyle/>
        <a:p>
          <a:endParaRPr lang="de-DE"/>
        </a:p>
      </dgm:t>
    </dgm:pt>
    <dgm:pt modelId="{53C46754-4DF4-495E-8F52-95EC3CD26186}" type="sibTrans" cxnId="{DAB05BF9-7973-4E35-B000-A8D9B0C4C573}">
      <dgm:prSet/>
      <dgm:spPr/>
      <dgm:t>
        <a:bodyPr/>
        <a:lstStyle/>
        <a:p>
          <a:endParaRPr lang="de-DE"/>
        </a:p>
      </dgm:t>
    </dgm:pt>
    <dgm:pt modelId="{70C5466D-757B-46F9-A5BC-990797BA4F82}">
      <dgm:prSet/>
      <dgm:spPr/>
      <dgm:t>
        <a:bodyPr/>
        <a:lstStyle/>
        <a:p>
          <a:pPr rtl="0"/>
          <a:r>
            <a:rPr lang="de-DE"/>
            <a:t>Beschreibungen der Schüler:</a:t>
          </a:r>
        </a:p>
      </dgm:t>
    </dgm:pt>
    <dgm:pt modelId="{98E8A521-0840-4DCE-AF2D-1D7BCC41F4BF}" type="parTrans" cxnId="{2D8F2FC6-C1EE-49CF-B433-CB0CE336A075}">
      <dgm:prSet/>
      <dgm:spPr/>
      <dgm:t>
        <a:bodyPr/>
        <a:lstStyle/>
        <a:p>
          <a:endParaRPr lang="de-DE"/>
        </a:p>
      </dgm:t>
    </dgm:pt>
    <dgm:pt modelId="{8B90ECB5-A33F-4447-A0C8-973EAC302D85}" type="sibTrans" cxnId="{2D8F2FC6-C1EE-49CF-B433-CB0CE336A075}">
      <dgm:prSet/>
      <dgm:spPr/>
      <dgm:t>
        <a:bodyPr/>
        <a:lstStyle/>
        <a:p>
          <a:endParaRPr lang="de-DE"/>
        </a:p>
      </dgm:t>
    </dgm:pt>
    <dgm:pt modelId="{ED78229D-5950-4A05-B399-4C625EC7C917}">
      <dgm:prSet/>
      <dgm:spPr/>
      <dgm:t>
        <a:bodyPr/>
        <a:lstStyle/>
        <a:p>
          <a:pPr rtl="0"/>
          <a:r>
            <a:rPr lang="de-DE"/>
            <a:t>Mangelndes Arbeitsverhalten, Disziplinprobleme, Unterrichtsstörungen, Konzentrations- und Integrationsstörungen</a:t>
          </a:r>
        </a:p>
      </dgm:t>
    </dgm:pt>
    <dgm:pt modelId="{2747B687-8ED0-4E1B-ACA9-6312628BDB27}" type="parTrans" cxnId="{26615B1F-F2D4-4941-8FC4-569CA8C8A195}">
      <dgm:prSet/>
      <dgm:spPr/>
      <dgm:t>
        <a:bodyPr/>
        <a:lstStyle/>
        <a:p>
          <a:endParaRPr lang="de-DE"/>
        </a:p>
      </dgm:t>
    </dgm:pt>
    <dgm:pt modelId="{0EDAB381-0A41-4751-8CAE-0584670FA4F9}" type="sibTrans" cxnId="{26615B1F-F2D4-4941-8FC4-569CA8C8A195}">
      <dgm:prSet/>
      <dgm:spPr/>
      <dgm:t>
        <a:bodyPr/>
        <a:lstStyle/>
        <a:p>
          <a:endParaRPr lang="de-DE"/>
        </a:p>
      </dgm:t>
    </dgm:pt>
    <dgm:pt modelId="{78187E78-2632-4A0A-B62E-D739B8C86DD1}">
      <dgm:prSet/>
      <dgm:spPr/>
      <dgm:t>
        <a:bodyPr/>
        <a:lstStyle/>
        <a:p>
          <a:pPr rtl="0"/>
          <a:r>
            <a:rPr lang="de-DE" dirty="0"/>
            <a:t>„wenig Aussagekraft zur Feststellung des	Förderbedarfs bzw. –</a:t>
          </a:r>
          <a:r>
            <a:rPr lang="de-DE" dirty="0" err="1"/>
            <a:t>anliegens</a:t>
          </a:r>
          <a:r>
            <a:rPr lang="de-DE" dirty="0"/>
            <a:t>  von  Schülern mit  Problemverhalten“</a:t>
          </a:r>
        </a:p>
      </dgm:t>
    </dgm:pt>
    <dgm:pt modelId="{74A4A149-578D-4231-84BF-DEAB7C8DC3A6}" type="parTrans" cxnId="{18CC07C0-7EE7-4860-84EF-1043AEFD8FFB}">
      <dgm:prSet/>
      <dgm:spPr/>
      <dgm:t>
        <a:bodyPr/>
        <a:lstStyle/>
        <a:p>
          <a:endParaRPr lang="de-DE"/>
        </a:p>
      </dgm:t>
    </dgm:pt>
    <dgm:pt modelId="{85C6D869-84E2-4558-BF60-54CD14A79AC7}" type="sibTrans" cxnId="{18CC07C0-7EE7-4860-84EF-1043AEFD8FFB}">
      <dgm:prSet/>
      <dgm:spPr/>
      <dgm:t>
        <a:bodyPr/>
        <a:lstStyle/>
        <a:p>
          <a:endParaRPr lang="de-DE"/>
        </a:p>
      </dgm:t>
    </dgm:pt>
    <dgm:pt modelId="{5E34F82F-30BA-432E-B2C0-1180E58355F9}" type="pres">
      <dgm:prSet presAssocID="{3B07B18E-1E34-4B08-9757-9293C12044BD}" presName="linear" presStyleCnt="0">
        <dgm:presLayoutVars>
          <dgm:animLvl val="lvl"/>
          <dgm:resizeHandles val="exact"/>
        </dgm:presLayoutVars>
      </dgm:prSet>
      <dgm:spPr/>
    </dgm:pt>
    <dgm:pt modelId="{4DE05B58-4E95-41D2-8DB2-2741FF29BA5B}" type="pres">
      <dgm:prSet presAssocID="{C8B4F6C1-A080-4871-ABEE-3AC52916FB89}" presName="parentText" presStyleLbl="node1" presStyleIdx="0" presStyleCnt="4">
        <dgm:presLayoutVars>
          <dgm:chMax val="0"/>
          <dgm:bulletEnabled val="1"/>
        </dgm:presLayoutVars>
      </dgm:prSet>
      <dgm:spPr/>
    </dgm:pt>
    <dgm:pt modelId="{C38BADD9-B319-4090-8CEE-B8CE3E9ED9DE}" type="pres">
      <dgm:prSet presAssocID="{53C46754-4DF4-495E-8F52-95EC3CD26186}" presName="spacer" presStyleCnt="0"/>
      <dgm:spPr/>
    </dgm:pt>
    <dgm:pt modelId="{6C24AC63-536A-4830-B717-0D5711CB8935}" type="pres">
      <dgm:prSet presAssocID="{70C5466D-757B-46F9-A5BC-990797BA4F82}" presName="parentText" presStyleLbl="node1" presStyleIdx="1" presStyleCnt="4">
        <dgm:presLayoutVars>
          <dgm:chMax val="0"/>
          <dgm:bulletEnabled val="1"/>
        </dgm:presLayoutVars>
      </dgm:prSet>
      <dgm:spPr/>
    </dgm:pt>
    <dgm:pt modelId="{A1F5DE84-C3DD-4B11-BDEA-5602069C42EF}" type="pres">
      <dgm:prSet presAssocID="{8B90ECB5-A33F-4447-A0C8-973EAC302D85}" presName="spacer" presStyleCnt="0"/>
      <dgm:spPr/>
    </dgm:pt>
    <dgm:pt modelId="{1CEB3DA5-592C-41A9-A381-257B8454E26A}" type="pres">
      <dgm:prSet presAssocID="{ED78229D-5950-4A05-B399-4C625EC7C917}" presName="parentText" presStyleLbl="node1" presStyleIdx="2" presStyleCnt="4">
        <dgm:presLayoutVars>
          <dgm:chMax val="0"/>
          <dgm:bulletEnabled val="1"/>
        </dgm:presLayoutVars>
      </dgm:prSet>
      <dgm:spPr/>
    </dgm:pt>
    <dgm:pt modelId="{1619A6F8-F499-4286-94F8-0FB523E222FA}" type="pres">
      <dgm:prSet presAssocID="{0EDAB381-0A41-4751-8CAE-0584670FA4F9}" presName="spacer" presStyleCnt="0"/>
      <dgm:spPr/>
    </dgm:pt>
    <dgm:pt modelId="{ADBC9BBA-8A47-466A-BA61-0C170C297A47}" type="pres">
      <dgm:prSet presAssocID="{78187E78-2632-4A0A-B62E-D739B8C86DD1}" presName="parentText" presStyleLbl="node1" presStyleIdx="3" presStyleCnt="4">
        <dgm:presLayoutVars>
          <dgm:chMax val="0"/>
          <dgm:bulletEnabled val="1"/>
        </dgm:presLayoutVars>
      </dgm:prSet>
      <dgm:spPr/>
    </dgm:pt>
  </dgm:ptLst>
  <dgm:cxnLst>
    <dgm:cxn modelId="{26615B1F-F2D4-4941-8FC4-569CA8C8A195}" srcId="{3B07B18E-1E34-4B08-9757-9293C12044BD}" destId="{ED78229D-5950-4A05-B399-4C625EC7C917}" srcOrd="2" destOrd="0" parTransId="{2747B687-8ED0-4E1B-ACA9-6312628BDB27}" sibTransId="{0EDAB381-0A41-4751-8CAE-0584670FA4F9}"/>
    <dgm:cxn modelId="{EE67706D-6274-4BBE-9D9C-ACDEA8EB33E1}" type="presOf" srcId="{78187E78-2632-4A0A-B62E-D739B8C86DD1}" destId="{ADBC9BBA-8A47-466A-BA61-0C170C297A47}" srcOrd="0" destOrd="0" presId="urn:microsoft.com/office/officeart/2005/8/layout/vList2"/>
    <dgm:cxn modelId="{6E4EC480-3D02-4B6E-B5DB-83C4104C5A83}" type="presOf" srcId="{3B07B18E-1E34-4B08-9757-9293C12044BD}" destId="{5E34F82F-30BA-432E-B2C0-1180E58355F9}" srcOrd="0" destOrd="0" presId="urn:microsoft.com/office/officeart/2005/8/layout/vList2"/>
    <dgm:cxn modelId="{D415A7B4-8797-4421-8719-8D9DEBDF5B13}" type="presOf" srcId="{ED78229D-5950-4A05-B399-4C625EC7C917}" destId="{1CEB3DA5-592C-41A9-A381-257B8454E26A}" srcOrd="0" destOrd="0" presId="urn:microsoft.com/office/officeart/2005/8/layout/vList2"/>
    <dgm:cxn modelId="{18CC07C0-7EE7-4860-84EF-1043AEFD8FFB}" srcId="{3B07B18E-1E34-4B08-9757-9293C12044BD}" destId="{78187E78-2632-4A0A-B62E-D739B8C86DD1}" srcOrd="3" destOrd="0" parTransId="{74A4A149-578D-4231-84BF-DEAB7C8DC3A6}" sibTransId="{85C6D869-84E2-4558-BF60-54CD14A79AC7}"/>
    <dgm:cxn modelId="{2D8F2FC6-C1EE-49CF-B433-CB0CE336A075}" srcId="{3B07B18E-1E34-4B08-9757-9293C12044BD}" destId="{70C5466D-757B-46F9-A5BC-990797BA4F82}" srcOrd="1" destOrd="0" parTransId="{98E8A521-0840-4DCE-AF2D-1D7BCC41F4BF}" sibTransId="{8B90ECB5-A33F-4447-A0C8-973EAC302D85}"/>
    <dgm:cxn modelId="{179007C8-94CC-4264-B6B3-7935BAF03F7F}" type="presOf" srcId="{70C5466D-757B-46F9-A5BC-990797BA4F82}" destId="{6C24AC63-536A-4830-B717-0D5711CB8935}" srcOrd="0" destOrd="0" presId="urn:microsoft.com/office/officeart/2005/8/layout/vList2"/>
    <dgm:cxn modelId="{D40653CD-19CE-46B5-809D-E3900C915CA8}" type="presOf" srcId="{C8B4F6C1-A080-4871-ABEE-3AC52916FB89}" destId="{4DE05B58-4E95-41D2-8DB2-2741FF29BA5B}" srcOrd="0" destOrd="0" presId="urn:microsoft.com/office/officeart/2005/8/layout/vList2"/>
    <dgm:cxn modelId="{DAB05BF9-7973-4E35-B000-A8D9B0C4C573}" srcId="{3B07B18E-1E34-4B08-9757-9293C12044BD}" destId="{C8B4F6C1-A080-4871-ABEE-3AC52916FB89}" srcOrd="0" destOrd="0" parTransId="{0108A6C6-D969-4EF5-A3B4-344E819266FD}" sibTransId="{53C46754-4DF4-495E-8F52-95EC3CD26186}"/>
    <dgm:cxn modelId="{F17CFCB7-D10B-48FC-8EE7-2B806BC5DEFA}" type="presParOf" srcId="{5E34F82F-30BA-432E-B2C0-1180E58355F9}" destId="{4DE05B58-4E95-41D2-8DB2-2741FF29BA5B}" srcOrd="0" destOrd="0" presId="urn:microsoft.com/office/officeart/2005/8/layout/vList2"/>
    <dgm:cxn modelId="{D6205997-0B3E-4BC9-8E4D-3B44452B4B24}" type="presParOf" srcId="{5E34F82F-30BA-432E-B2C0-1180E58355F9}" destId="{C38BADD9-B319-4090-8CEE-B8CE3E9ED9DE}" srcOrd="1" destOrd="0" presId="urn:microsoft.com/office/officeart/2005/8/layout/vList2"/>
    <dgm:cxn modelId="{6897A7E5-B583-4C88-AB09-24B856996838}" type="presParOf" srcId="{5E34F82F-30BA-432E-B2C0-1180E58355F9}" destId="{6C24AC63-536A-4830-B717-0D5711CB8935}" srcOrd="2" destOrd="0" presId="urn:microsoft.com/office/officeart/2005/8/layout/vList2"/>
    <dgm:cxn modelId="{4BAEEF2B-D6C4-4A03-AFF5-CDD3B5D04DCF}" type="presParOf" srcId="{5E34F82F-30BA-432E-B2C0-1180E58355F9}" destId="{A1F5DE84-C3DD-4B11-BDEA-5602069C42EF}" srcOrd="3" destOrd="0" presId="urn:microsoft.com/office/officeart/2005/8/layout/vList2"/>
    <dgm:cxn modelId="{34FF300A-5C97-4E55-BF70-B95A42EC3D24}" type="presParOf" srcId="{5E34F82F-30BA-432E-B2C0-1180E58355F9}" destId="{1CEB3DA5-592C-41A9-A381-257B8454E26A}" srcOrd="4" destOrd="0" presId="urn:microsoft.com/office/officeart/2005/8/layout/vList2"/>
    <dgm:cxn modelId="{3E2536A4-EC83-4812-87BF-D80C07D07217}" type="presParOf" srcId="{5E34F82F-30BA-432E-B2C0-1180E58355F9}" destId="{1619A6F8-F499-4286-94F8-0FB523E222FA}" srcOrd="5" destOrd="0" presId="urn:microsoft.com/office/officeart/2005/8/layout/vList2"/>
    <dgm:cxn modelId="{6744C691-79D0-4AEB-A20A-6E7A1DAB0EBD}" type="presParOf" srcId="{5E34F82F-30BA-432E-B2C0-1180E58355F9}" destId="{ADBC9BBA-8A47-466A-BA61-0C170C297A47}" srcOrd="6"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78C6F91-FCBF-4E62-8634-D0DCF7FA439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de-DE"/>
        </a:p>
      </dgm:t>
    </dgm:pt>
    <dgm:pt modelId="{A5CF78B5-B4EC-4274-BAC5-35A9B4D34EBF}">
      <dgm:prSet/>
      <dgm:spPr/>
      <dgm:t>
        <a:bodyPr/>
        <a:lstStyle/>
        <a:p>
          <a:pPr rtl="0"/>
          <a:r>
            <a:rPr lang="de-DE"/>
            <a:t>Überwiegend Schulleistungstest und Intelligenztests, sowie unsystematische Verhaltensbeobachtungen </a:t>
          </a:r>
        </a:p>
      </dgm:t>
    </dgm:pt>
    <dgm:pt modelId="{009EC33A-E90A-41B8-AB6A-4A565E5BDA50}" type="parTrans" cxnId="{2E8E34C5-8B71-488C-B7BC-7EB18C0AA7F8}">
      <dgm:prSet/>
      <dgm:spPr/>
      <dgm:t>
        <a:bodyPr/>
        <a:lstStyle/>
        <a:p>
          <a:endParaRPr lang="de-DE"/>
        </a:p>
      </dgm:t>
    </dgm:pt>
    <dgm:pt modelId="{01F3BD3E-EE41-48B8-97F9-ADBEAA245A4A}" type="sibTrans" cxnId="{2E8E34C5-8B71-488C-B7BC-7EB18C0AA7F8}">
      <dgm:prSet/>
      <dgm:spPr/>
      <dgm:t>
        <a:bodyPr/>
        <a:lstStyle/>
        <a:p>
          <a:endParaRPr lang="de-DE"/>
        </a:p>
      </dgm:t>
    </dgm:pt>
    <dgm:pt modelId="{9296B8F5-59E4-437E-AEE7-0A4403813155}" type="pres">
      <dgm:prSet presAssocID="{678C6F91-FCBF-4E62-8634-D0DCF7FA439B}" presName="linear" presStyleCnt="0">
        <dgm:presLayoutVars>
          <dgm:animLvl val="lvl"/>
          <dgm:resizeHandles val="exact"/>
        </dgm:presLayoutVars>
      </dgm:prSet>
      <dgm:spPr/>
    </dgm:pt>
    <dgm:pt modelId="{AF261693-20BB-459D-B959-42C6A031A192}" type="pres">
      <dgm:prSet presAssocID="{A5CF78B5-B4EC-4274-BAC5-35A9B4D34EBF}" presName="parentText" presStyleLbl="node1" presStyleIdx="0" presStyleCnt="1">
        <dgm:presLayoutVars>
          <dgm:chMax val="0"/>
          <dgm:bulletEnabled val="1"/>
        </dgm:presLayoutVars>
      </dgm:prSet>
      <dgm:spPr/>
    </dgm:pt>
  </dgm:ptLst>
  <dgm:cxnLst>
    <dgm:cxn modelId="{7B48A935-D80C-4C35-8CE8-7CF57432F34A}" type="presOf" srcId="{678C6F91-FCBF-4E62-8634-D0DCF7FA439B}" destId="{9296B8F5-59E4-437E-AEE7-0A4403813155}" srcOrd="0" destOrd="0" presId="urn:microsoft.com/office/officeart/2005/8/layout/vList2"/>
    <dgm:cxn modelId="{EC05224C-1AD3-4B5A-8B5E-1E14533C4FDB}" type="presOf" srcId="{A5CF78B5-B4EC-4274-BAC5-35A9B4D34EBF}" destId="{AF261693-20BB-459D-B959-42C6A031A192}" srcOrd="0" destOrd="0" presId="urn:microsoft.com/office/officeart/2005/8/layout/vList2"/>
    <dgm:cxn modelId="{2E8E34C5-8B71-488C-B7BC-7EB18C0AA7F8}" srcId="{678C6F91-FCBF-4E62-8634-D0DCF7FA439B}" destId="{A5CF78B5-B4EC-4274-BAC5-35A9B4D34EBF}" srcOrd="0" destOrd="0" parTransId="{009EC33A-E90A-41B8-AB6A-4A565E5BDA50}" sibTransId="{01F3BD3E-EE41-48B8-97F9-ADBEAA245A4A}"/>
    <dgm:cxn modelId="{E22CD8BE-8954-4ADE-8CD0-C20251E92524}" type="presParOf" srcId="{9296B8F5-59E4-437E-AEE7-0A4403813155}" destId="{AF261693-20BB-459D-B959-42C6A031A19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E1A3B9B-54F5-4E4D-AAB2-96125E09111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de-DE"/>
        </a:p>
      </dgm:t>
    </dgm:pt>
    <dgm:pt modelId="{22DC9FC5-C2E7-4880-A0AA-4284E4D69C31}">
      <dgm:prSet/>
      <dgm:spPr/>
      <dgm:t>
        <a:bodyPr/>
        <a:lstStyle/>
        <a:p>
          <a:pPr rtl="0"/>
          <a:r>
            <a:rPr lang="de-DE"/>
            <a:t>Die Feststellung von Verhaltensstörungen dient in erster Linie der Legitimation der Aussonderung</a:t>
          </a:r>
        </a:p>
      </dgm:t>
    </dgm:pt>
    <dgm:pt modelId="{8B68EA33-7DCF-4170-967F-C18310B15290}" type="parTrans" cxnId="{4A2806B1-54F1-4EA3-82D0-D716E0DB12DF}">
      <dgm:prSet/>
      <dgm:spPr/>
      <dgm:t>
        <a:bodyPr/>
        <a:lstStyle/>
        <a:p>
          <a:endParaRPr lang="de-DE"/>
        </a:p>
      </dgm:t>
    </dgm:pt>
    <dgm:pt modelId="{57B7EE7E-02DB-4C8B-95B5-DAD51B30BEB3}" type="sibTrans" cxnId="{4A2806B1-54F1-4EA3-82D0-D716E0DB12DF}">
      <dgm:prSet/>
      <dgm:spPr/>
      <dgm:t>
        <a:bodyPr/>
        <a:lstStyle/>
        <a:p>
          <a:endParaRPr lang="de-DE"/>
        </a:p>
      </dgm:t>
    </dgm:pt>
    <dgm:pt modelId="{A2EAE00B-E22A-4A93-80D1-DF5611B73BFD}">
      <dgm:prSet/>
      <dgm:spPr/>
      <dgm:t>
        <a:bodyPr/>
        <a:lstStyle/>
        <a:p>
          <a:pPr rtl="0"/>
          <a:r>
            <a:rPr lang="de-DE" dirty="0"/>
            <a:t>Der Wunsch nach Entlastung von störendem Schülerverhalten auf Seiten der Regelschullehrer, steht deutlich vor dem Fördergedanken</a:t>
          </a:r>
        </a:p>
      </dgm:t>
    </dgm:pt>
    <dgm:pt modelId="{2DD0261D-E663-439A-85CC-16C7FB3BF00A}" type="parTrans" cxnId="{B3011806-3A60-4642-BCE5-CAD377261358}">
      <dgm:prSet/>
      <dgm:spPr/>
      <dgm:t>
        <a:bodyPr/>
        <a:lstStyle/>
        <a:p>
          <a:endParaRPr lang="de-DE"/>
        </a:p>
      </dgm:t>
    </dgm:pt>
    <dgm:pt modelId="{1F9753C9-21E5-4CD0-A04A-5FF4458E853B}" type="sibTrans" cxnId="{B3011806-3A60-4642-BCE5-CAD377261358}">
      <dgm:prSet/>
      <dgm:spPr/>
      <dgm:t>
        <a:bodyPr/>
        <a:lstStyle/>
        <a:p>
          <a:endParaRPr lang="de-DE"/>
        </a:p>
      </dgm:t>
    </dgm:pt>
    <dgm:pt modelId="{4FEE3461-2473-43ED-8C3C-C45AE756C683}">
      <dgm:prSet/>
      <dgm:spPr/>
      <dgm:t>
        <a:bodyPr/>
        <a:lstStyle/>
        <a:p>
          <a:pPr rtl="0"/>
          <a:r>
            <a:rPr lang="de-DE"/>
            <a:t>Gründe für das Überprüfungsverfahren: Störungen des Lern- und Arbeitsverhaltens, Störungen des Sozialverhaltens, nicht näher benannte psychische Störungen</a:t>
          </a:r>
        </a:p>
      </dgm:t>
    </dgm:pt>
    <dgm:pt modelId="{A7A9B84E-0F3C-4D10-AD47-FAE9FF3E4704}" type="parTrans" cxnId="{F26F8E0A-7E63-45AC-AA27-27D26C320E10}">
      <dgm:prSet/>
      <dgm:spPr/>
      <dgm:t>
        <a:bodyPr/>
        <a:lstStyle/>
        <a:p>
          <a:endParaRPr lang="de-DE"/>
        </a:p>
      </dgm:t>
    </dgm:pt>
    <dgm:pt modelId="{4510AA7A-AB21-4740-BC90-7413CD6F6EA0}" type="sibTrans" cxnId="{F26F8E0A-7E63-45AC-AA27-27D26C320E10}">
      <dgm:prSet/>
      <dgm:spPr/>
      <dgm:t>
        <a:bodyPr/>
        <a:lstStyle/>
        <a:p>
          <a:endParaRPr lang="de-DE"/>
        </a:p>
      </dgm:t>
    </dgm:pt>
    <dgm:pt modelId="{9B35BE07-5BB5-43A9-8071-576E17C11176}" type="pres">
      <dgm:prSet presAssocID="{7E1A3B9B-54F5-4E4D-AAB2-96125E091110}" presName="linear" presStyleCnt="0">
        <dgm:presLayoutVars>
          <dgm:animLvl val="lvl"/>
          <dgm:resizeHandles val="exact"/>
        </dgm:presLayoutVars>
      </dgm:prSet>
      <dgm:spPr/>
    </dgm:pt>
    <dgm:pt modelId="{9E815FA7-BB71-43F3-8425-DF4FD35ADFAF}" type="pres">
      <dgm:prSet presAssocID="{22DC9FC5-C2E7-4880-A0AA-4284E4D69C31}" presName="parentText" presStyleLbl="node1" presStyleIdx="0" presStyleCnt="3">
        <dgm:presLayoutVars>
          <dgm:chMax val="0"/>
          <dgm:bulletEnabled val="1"/>
        </dgm:presLayoutVars>
      </dgm:prSet>
      <dgm:spPr/>
    </dgm:pt>
    <dgm:pt modelId="{FE127D9B-6C02-45B4-A9D4-8F03FBBD1E66}" type="pres">
      <dgm:prSet presAssocID="{57B7EE7E-02DB-4C8B-95B5-DAD51B30BEB3}" presName="spacer" presStyleCnt="0"/>
      <dgm:spPr/>
    </dgm:pt>
    <dgm:pt modelId="{8357777F-71CD-4F42-8D3C-01B09E6B10B9}" type="pres">
      <dgm:prSet presAssocID="{A2EAE00B-E22A-4A93-80D1-DF5611B73BFD}" presName="parentText" presStyleLbl="node1" presStyleIdx="1" presStyleCnt="3">
        <dgm:presLayoutVars>
          <dgm:chMax val="0"/>
          <dgm:bulletEnabled val="1"/>
        </dgm:presLayoutVars>
      </dgm:prSet>
      <dgm:spPr/>
    </dgm:pt>
    <dgm:pt modelId="{94CFC1BE-A95D-42FE-9E29-DDF824DF448F}" type="pres">
      <dgm:prSet presAssocID="{1F9753C9-21E5-4CD0-A04A-5FF4458E853B}" presName="spacer" presStyleCnt="0"/>
      <dgm:spPr/>
    </dgm:pt>
    <dgm:pt modelId="{9A6D80CF-87F9-4A3F-BC9A-5996BD6CE98E}" type="pres">
      <dgm:prSet presAssocID="{4FEE3461-2473-43ED-8C3C-C45AE756C683}" presName="parentText" presStyleLbl="node1" presStyleIdx="2" presStyleCnt="3">
        <dgm:presLayoutVars>
          <dgm:chMax val="0"/>
          <dgm:bulletEnabled val="1"/>
        </dgm:presLayoutVars>
      </dgm:prSet>
      <dgm:spPr/>
    </dgm:pt>
  </dgm:ptLst>
  <dgm:cxnLst>
    <dgm:cxn modelId="{B3011806-3A60-4642-BCE5-CAD377261358}" srcId="{7E1A3B9B-54F5-4E4D-AAB2-96125E091110}" destId="{A2EAE00B-E22A-4A93-80D1-DF5611B73BFD}" srcOrd="1" destOrd="0" parTransId="{2DD0261D-E663-439A-85CC-16C7FB3BF00A}" sibTransId="{1F9753C9-21E5-4CD0-A04A-5FF4458E853B}"/>
    <dgm:cxn modelId="{F26F8E0A-7E63-45AC-AA27-27D26C320E10}" srcId="{7E1A3B9B-54F5-4E4D-AAB2-96125E091110}" destId="{4FEE3461-2473-43ED-8C3C-C45AE756C683}" srcOrd="2" destOrd="0" parTransId="{A7A9B84E-0F3C-4D10-AD47-FAE9FF3E4704}" sibTransId="{4510AA7A-AB21-4740-BC90-7413CD6F6EA0}"/>
    <dgm:cxn modelId="{74DA8A31-D9F3-46AE-99B6-D286C4BB5BEB}" type="presOf" srcId="{4FEE3461-2473-43ED-8C3C-C45AE756C683}" destId="{9A6D80CF-87F9-4A3F-BC9A-5996BD6CE98E}" srcOrd="0" destOrd="0" presId="urn:microsoft.com/office/officeart/2005/8/layout/vList2"/>
    <dgm:cxn modelId="{249FBA8C-B272-4993-928C-9AB11F522EE1}" type="presOf" srcId="{A2EAE00B-E22A-4A93-80D1-DF5611B73BFD}" destId="{8357777F-71CD-4F42-8D3C-01B09E6B10B9}" srcOrd="0" destOrd="0" presId="urn:microsoft.com/office/officeart/2005/8/layout/vList2"/>
    <dgm:cxn modelId="{D3F30995-4F8D-46E4-A3A3-C2EEE8ED271D}" type="presOf" srcId="{7E1A3B9B-54F5-4E4D-AAB2-96125E091110}" destId="{9B35BE07-5BB5-43A9-8071-576E17C11176}" srcOrd="0" destOrd="0" presId="urn:microsoft.com/office/officeart/2005/8/layout/vList2"/>
    <dgm:cxn modelId="{4A2806B1-54F1-4EA3-82D0-D716E0DB12DF}" srcId="{7E1A3B9B-54F5-4E4D-AAB2-96125E091110}" destId="{22DC9FC5-C2E7-4880-A0AA-4284E4D69C31}" srcOrd="0" destOrd="0" parTransId="{8B68EA33-7DCF-4170-967F-C18310B15290}" sibTransId="{57B7EE7E-02DB-4C8B-95B5-DAD51B30BEB3}"/>
    <dgm:cxn modelId="{0FD381C5-A97C-4F69-AE40-3D9364DD5749}" type="presOf" srcId="{22DC9FC5-C2E7-4880-A0AA-4284E4D69C31}" destId="{9E815FA7-BB71-43F3-8425-DF4FD35ADFAF}" srcOrd="0" destOrd="0" presId="urn:microsoft.com/office/officeart/2005/8/layout/vList2"/>
    <dgm:cxn modelId="{F20A5083-63A4-4C81-B9A8-C8DCB844CBFE}" type="presParOf" srcId="{9B35BE07-5BB5-43A9-8071-576E17C11176}" destId="{9E815FA7-BB71-43F3-8425-DF4FD35ADFAF}" srcOrd="0" destOrd="0" presId="urn:microsoft.com/office/officeart/2005/8/layout/vList2"/>
    <dgm:cxn modelId="{B1AAD9D1-FCF2-4A1F-86C8-041C8DE1F094}" type="presParOf" srcId="{9B35BE07-5BB5-43A9-8071-576E17C11176}" destId="{FE127D9B-6C02-45B4-A9D4-8F03FBBD1E66}" srcOrd="1" destOrd="0" presId="urn:microsoft.com/office/officeart/2005/8/layout/vList2"/>
    <dgm:cxn modelId="{228563B2-BD18-4D61-92DE-0B264AB1D7EF}" type="presParOf" srcId="{9B35BE07-5BB5-43A9-8071-576E17C11176}" destId="{8357777F-71CD-4F42-8D3C-01B09E6B10B9}" srcOrd="2" destOrd="0" presId="urn:microsoft.com/office/officeart/2005/8/layout/vList2"/>
    <dgm:cxn modelId="{A9385456-BA4A-4CAD-B140-4982B1FC2175}" type="presParOf" srcId="{9B35BE07-5BB5-43A9-8071-576E17C11176}" destId="{94CFC1BE-A95D-42FE-9E29-DDF824DF448F}" srcOrd="3" destOrd="0" presId="urn:microsoft.com/office/officeart/2005/8/layout/vList2"/>
    <dgm:cxn modelId="{07F8CDEE-AD7B-4199-81BB-1B0BDDA061B5}" type="presParOf" srcId="{9B35BE07-5BB5-43A9-8071-576E17C11176}" destId="{9A6D80CF-87F9-4A3F-BC9A-5996BD6CE98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6B86A1C-F9A2-3348-B43B-8F46655F69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DE"/>
        </a:p>
      </dgm:t>
    </dgm:pt>
    <dgm:pt modelId="{058F91AD-235B-8048-BC4C-23FB4F15498B}">
      <dgm:prSet/>
      <dgm:spPr/>
      <dgm:t>
        <a:bodyPr/>
        <a:lstStyle/>
        <a:p>
          <a:r>
            <a:rPr lang="de-DE" dirty="0"/>
            <a:t>Überprüfung der Emotionalität</a:t>
          </a:r>
        </a:p>
      </dgm:t>
    </dgm:pt>
    <dgm:pt modelId="{EFCCFBEB-C808-3742-B088-0503CC8FCBDB}" type="parTrans" cxnId="{8D0BE248-FA24-FF44-B98B-55C8355E4B99}">
      <dgm:prSet/>
      <dgm:spPr/>
      <dgm:t>
        <a:bodyPr/>
        <a:lstStyle/>
        <a:p>
          <a:endParaRPr lang="de-DE"/>
        </a:p>
      </dgm:t>
    </dgm:pt>
    <dgm:pt modelId="{CCD57E25-74B8-D146-87A8-7B1B18458623}" type="sibTrans" cxnId="{8D0BE248-FA24-FF44-B98B-55C8355E4B99}">
      <dgm:prSet/>
      <dgm:spPr/>
      <dgm:t>
        <a:bodyPr/>
        <a:lstStyle/>
        <a:p>
          <a:endParaRPr lang="de-DE"/>
        </a:p>
      </dgm:t>
    </dgm:pt>
    <dgm:pt modelId="{BE4EE113-4AAF-BF4A-9E5F-EDAA9D114AA3}" type="pres">
      <dgm:prSet presAssocID="{06B86A1C-F9A2-3348-B43B-8F46655F691B}" presName="linear" presStyleCnt="0">
        <dgm:presLayoutVars>
          <dgm:animLvl val="lvl"/>
          <dgm:resizeHandles val="exact"/>
        </dgm:presLayoutVars>
      </dgm:prSet>
      <dgm:spPr/>
    </dgm:pt>
    <dgm:pt modelId="{A6363311-1145-EA4F-A3A0-CC2BB8CCF068}" type="pres">
      <dgm:prSet presAssocID="{058F91AD-235B-8048-BC4C-23FB4F15498B}" presName="parentText" presStyleLbl="node1" presStyleIdx="0" presStyleCnt="1">
        <dgm:presLayoutVars>
          <dgm:chMax val="0"/>
          <dgm:bulletEnabled val="1"/>
        </dgm:presLayoutVars>
      </dgm:prSet>
      <dgm:spPr/>
    </dgm:pt>
  </dgm:ptLst>
  <dgm:cxnLst>
    <dgm:cxn modelId="{8D0BE248-FA24-FF44-B98B-55C8355E4B99}" srcId="{06B86A1C-F9A2-3348-B43B-8F46655F691B}" destId="{058F91AD-235B-8048-BC4C-23FB4F15498B}" srcOrd="0" destOrd="0" parTransId="{EFCCFBEB-C808-3742-B088-0503CC8FCBDB}" sibTransId="{CCD57E25-74B8-D146-87A8-7B1B18458623}"/>
    <dgm:cxn modelId="{C654EFBB-858A-3D4F-B372-AB47FAA8A800}" type="presOf" srcId="{058F91AD-235B-8048-BC4C-23FB4F15498B}" destId="{A6363311-1145-EA4F-A3A0-CC2BB8CCF068}" srcOrd="0" destOrd="0" presId="urn:microsoft.com/office/officeart/2005/8/layout/vList2"/>
    <dgm:cxn modelId="{D68942BF-B55E-0446-9364-7F705C18A107}" type="presOf" srcId="{06B86A1C-F9A2-3348-B43B-8F46655F691B}" destId="{BE4EE113-4AAF-BF4A-9E5F-EDAA9D114AA3}" srcOrd="0" destOrd="0" presId="urn:microsoft.com/office/officeart/2005/8/layout/vList2"/>
    <dgm:cxn modelId="{C60F564A-AC4F-4942-94AF-CD2CE3AC8796}" type="presParOf" srcId="{BE4EE113-4AAF-BF4A-9E5F-EDAA9D114AA3}" destId="{A6363311-1145-EA4F-A3A0-CC2BB8CCF068}"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63D1F58-0502-0B48-9B37-5A7EC7DF403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de-DE"/>
        </a:p>
      </dgm:t>
    </dgm:pt>
    <dgm:pt modelId="{D02B9D13-09E8-E54B-80F7-43D24A4BD2A3}">
      <dgm:prSet/>
      <dgm:spPr/>
      <dgm:t>
        <a:bodyPr/>
        <a:lstStyle/>
        <a:p>
          <a:r>
            <a:rPr lang="de-DE"/>
            <a:t>Beobach-tungen und Gespräche</a:t>
          </a:r>
        </a:p>
      </dgm:t>
    </dgm:pt>
    <dgm:pt modelId="{C93D3C83-144A-ED4E-BC86-A399E12F69AF}" type="parTrans" cxnId="{DB0C5C75-0893-2840-A198-F990EFBBE99E}">
      <dgm:prSet/>
      <dgm:spPr/>
      <dgm:t>
        <a:bodyPr/>
        <a:lstStyle/>
        <a:p>
          <a:endParaRPr lang="de-DE"/>
        </a:p>
      </dgm:t>
    </dgm:pt>
    <dgm:pt modelId="{69D207BA-DCD9-AA42-BB63-8BB29C078320}" type="sibTrans" cxnId="{DB0C5C75-0893-2840-A198-F990EFBBE99E}">
      <dgm:prSet/>
      <dgm:spPr/>
      <dgm:t>
        <a:bodyPr/>
        <a:lstStyle/>
        <a:p>
          <a:endParaRPr lang="de-DE"/>
        </a:p>
      </dgm:t>
    </dgm:pt>
    <dgm:pt modelId="{E0E5BFCB-7FDE-F244-9C60-3D10F0227AF7}" type="pres">
      <dgm:prSet presAssocID="{F63D1F58-0502-0B48-9B37-5A7EC7DF4033}" presName="linear" presStyleCnt="0">
        <dgm:presLayoutVars>
          <dgm:animLvl val="lvl"/>
          <dgm:resizeHandles val="exact"/>
        </dgm:presLayoutVars>
      </dgm:prSet>
      <dgm:spPr/>
    </dgm:pt>
    <dgm:pt modelId="{4205F135-4393-E142-B34F-ABA8497D9A5C}" type="pres">
      <dgm:prSet presAssocID="{D02B9D13-09E8-E54B-80F7-43D24A4BD2A3}" presName="parentText" presStyleLbl="node1" presStyleIdx="0" presStyleCnt="1">
        <dgm:presLayoutVars>
          <dgm:chMax val="0"/>
          <dgm:bulletEnabled val="1"/>
        </dgm:presLayoutVars>
      </dgm:prSet>
      <dgm:spPr/>
    </dgm:pt>
  </dgm:ptLst>
  <dgm:cxnLst>
    <dgm:cxn modelId="{DB0C5C75-0893-2840-A198-F990EFBBE99E}" srcId="{F63D1F58-0502-0B48-9B37-5A7EC7DF4033}" destId="{D02B9D13-09E8-E54B-80F7-43D24A4BD2A3}" srcOrd="0" destOrd="0" parTransId="{C93D3C83-144A-ED4E-BC86-A399E12F69AF}" sibTransId="{69D207BA-DCD9-AA42-BB63-8BB29C078320}"/>
    <dgm:cxn modelId="{E31B1D7E-E9E4-C648-BBAC-FFAE83657948}" type="presOf" srcId="{F63D1F58-0502-0B48-9B37-5A7EC7DF4033}" destId="{E0E5BFCB-7FDE-F244-9C60-3D10F0227AF7}" srcOrd="0" destOrd="0" presId="urn:microsoft.com/office/officeart/2005/8/layout/vList2"/>
    <dgm:cxn modelId="{E22464BB-BC6D-D349-90FB-1DE260857296}" type="presOf" srcId="{D02B9D13-09E8-E54B-80F7-43D24A4BD2A3}" destId="{4205F135-4393-E142-B34F-ABA8497D9A5C}" srcOrd="0" destOrd="0" presId="urn:microsoft.com/office/officeart/2005/8/layout/vList2"/>
    <dgm:cxn modelId="{BF5128C4-B02B-FF4B-B99E-71F76E176C5B}" type="presParOf" srcId="{E0E5BFCB-7FDE-F244-9C60-3D10F0227AF7}" destId="{4205F135-4393-E142-B34F-ABA8497D9A5C}"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4002CFD-6FEA-4D55-9AAF-98AC0C4AA08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de-DE"/>
        </a:p>
      </dgm:t>
    </dgm:pt>
    <dgm:pt modelId="{78EBC577-C618-4BAC-99C4-2073FC0E62D3}">
      <dgm:prSet/>
      <dgm:spPr/>
      <dgm:t>
        <a:bodyPr/>
        <a:lstStyle/>
        <a:p>
          <a:pPr rtl="0"/>
          <a:r>
            <a:rPr lang="de-DE"/>
            <a:t>69% Unterrichtsbeobachtungen</a:t>
          </a:r>
        </a:p>
      </dgm:t>
    </dgm:pt>
    <dgm:pt modelId="{0BEA934E-46F2-4ADD-B00E-0803E4117895}" type="parTrans" cxnId="{E5D3495C-84EB-4504-8885-F4478F3BCCD9}">
      <dgm:prSet/>
      <dgm:spPr/>
      <dgm:t>
        <a:bodyPr/>
        <a:lstStyle/>
        <a:p>
          <a:endParaRPr lang="de-DE"/>
        </a:p>
      </dgm:t>
    </dgm:pt>
    <dgm:pt modelId="{C01BDF16-CF50-416D-B593-CB566FCC977F}" type="sibTrans" cxnId="{E5D3495C-84EB-4504-8885-F4478F3BCCD9}">
      <dgm:prSet/>
      <dgm:spPr/>
      <dgm:t>
        <a:bodyPr/>
        <a:lstStyle/>
        <a:p>
          <a:endParaRPr lang="de-DE"/>
        </a:p>
      </dgm:t>
    </dgm:pt>
    <dgm:pt modelId="{B4D87BC5-D15B-4940-A42A-BB283A9E307A}">
      <dgm:prSet/>
      <dgm:spPr/>
      <dgm:t>
        <a:bodyPr/>
        <a:lstStyle/>
        <a:p>
          <a:pPr rtl="0"/>
          <a:r>
            <a:rPr lang="de-DE"/>
            <a:t>27% Gespräche mit der Mutter</a:t>
          </a:r>
        </a:p>
      </dgm:t>
    </dgm:pt>
    <dgm:pt modelId="{6861D613-7160-4983-8EA4-480050E40A66}" type="parTrans" cxnId="{E601A6F2-4A5E-4787-BC4A-41EED8F5B798}">
      <dgm:prSet/>
      <dgm:spPr/>
      <dgm:t>
        <a:bodyPr/>
        <a:lstStyle/>
        <a:p>
          <a:endParaRPr lang="de-DE"/>
        </a:p>
      </dgm:t>
    </dgm:pt>
    <dgm:pt modelId="{343496A7-33C5-4B4D-B5A9-129F1AE26EFD}" type="sibTrans" cxnId="{E601A6F2-4A5E-4787-BC4A-41EED8F5B798}">
      <dgm:prSet/>
      <dgm:spPr/>
      <dgm:t>
        <a:bodyPr/>
        <a:lstStyle/>
        <a:p>
          <a:endParaRPr lang="de-DE"/>
        </a:p>
      </dgm:t>
    </dgm:pt>
    <dgm:pt modelId="{1B87E60F-ADB3-47A7-AB30-E285AC5E5554}">
      <dgm:prSet/>
      <dgm:spPr/>
      <dgm:t>
        <a:bodyPr/>
        <a:lstStyle/>
        <a:p>
          <a:pPr rtl="0"/>
          <a:r>
            <a:rPr lang="de-DE"/>
            <a:t>27% Gespräche mit dem Klassenlehrer</a:t>
          </a:r>
        </a:p>
      </dgm:t>
    </dgm:pt>
    <dgm:pt modelId="{578BA0A9-20CB-454D-BEC1-A512DC1AE238}" type="parTrans" cxnId="{F60DF2BE-D0CF-456E-905C-DBBE7946EFC5}">
      <dgm:prSet/>
      <dgm:spPr/>
      <dgm:t>
        <a:bodyPr/>
        <a:lstStyle/>
        <a:p>
          <a:endParaRPr lang="de-DE"/>
        </a:p>
      </dgm:t>
    </dgm:pt>
    <dgm:pt modelId="{09648246-A3CA-475B-98C9-56EF7D455F40}" type="sibTrans" cxnId="{F60DF2BE-D0CF-456E-905C-DBBE7946EFC5}">
      <dgm:prSet/>
      <dgm:spPr/>
      <dgm:t>
        <a:bodyPr/>
        <a:lstStyle/>
        <a:p>
          <a:endParaRPr lang="de-DE"/>
        </a:p>
      </dgm:t>
    </dgm:pt>
    <dgm:pt modelId="{B3B4E7BD-3E74-418A-9255-1844BE228589}">
      <dgm:prSet/>
      <dgm:spPr/>
      <dgm:t>
        <a:bodyPr/>
        <a:lstStyle/>
        <a:p>
          <a:pPr rtl="0"/>
          <a:r>
            <a:rPr lang="de-DE"/>
            <a:t>28% Gespräche mit dem betroffenen Kind</a:t>
          </a:r>
        </a:p>
      </dgm:t>
    </dgm:pt>
    <dgm:pt modelId="{AB29AC1E-3B71-41AE-930B-E2FF4D11BEC7}" type="parTrans" cxnId="{8955CD18-935A-473F-BF17-CD3BF0EF2487}">
      <dgm:prSet/>
      <dgm:spPr/>
      <dgm:t>
        <a:bodyPr/>
        <a:lstStyle/>
        <a:p>
          <a:endParaRPr lang="de-DE"/>
        </a:p>
      </dgm:t>
    </dgm:pt>
    <dgm:pt modelId="{E338734B-9F1F-4D1C-A5D8-84CE2623FA8D}" type="sibTrans" cxnId="{8955CD18-935A-473F-BF17-CD3BF0EF2487}">
      <dgm:prSet/>
      <dgm:spPr/>
      <dgm:t>
        <a:bodyPr/>
        <a:lstStyle/>
        <a:p>
          <a:endParaRPr lang="de-DE"/>
        </a:p>
      </dgm:t>
    </dgm:pt>
    <dgm:pt modelId="{B899854C-9E13-4424-9065-EB21D6FEB3F7}" type="pres">
      <dgm:prSet presAssocID="{84002CFD-6FEA-4D55-9AAF-98AC0C4AA08E}" presName="vert0" presStyleCnt="0">
        <dgm:presLayoutVars>
          <dgm:dir/>
          <dgm:animOne val="branch"/>
          <dgm:animLvl val="lvl"/>
        </dgm:presLayoutVars>
      </dgm:prSet>
      <dgm:spPr/>
    </dgm:pt>
    <dgm:pt modelId="{5CDDC2D9-B7DF-4951-8FEB-D52B844C0223}" type="pres">
      <dgm:prSet presAssocID="{78EBC577-C618-4BAC-99C4-2073FC0E62D3}" presName="thickLine" presStyleLbl="alignNode1" presStyleIdx="0" presStyleCnt="4"/>
      <dgm:spPr/>
    </dgm:pt>
    <dgm:pt modelId="{AD14B720-B592-412E-8823-12D03AFFA1D2}" type="pres">
      <dgm:prSet presAssocID="{78EBC577-C618-4BAC-99C4-2073FC0E62D3}" presName="horz1" presStyleCnt="0"/>
      <dgm:spPr/>
    </dgm:pt>
    <dgm:pt modelId="{B8C05FD8-82AC-4FFB-9430-C2FEFBDE6457}" type="pres">
      <dgm:prSet presAssocID="{78EBC577-C618-4BAC-99C4-2073FC0E62D3}" presName="tx1" presStyleLbl="revTx" presStyleIdx="0" presStyleCnt="4"/>
      <dgm:spPr/>
    </dgm:pt>
    <dgm:pt modelId="{053DEBC2-B44C-4577-8961-2D3E9EA63B20}" type="pres">
      <dgm:prSet presAssocID="{78EBC577-C618-4BAC-99C4-2073FC0E62D3}" presName="vert1" presStyleCnt="0"/>
      <dgm:spPr/>
    </dgm:pt>
    <dgm:pt modelId="{0EE54D4A-3287-449A-96DE-F8173F8F00CD}" type="pres">
      <dgm:prSet presAssocID="{B4D87BC5-D15B-4940-A42A-BB283A9E307A}" presName="thickLine" presStyleLbl="alignNode1" presStyleIdx="1" presStyleCnt="4"/>
      <dgm:spPr/>
    </dgm:pt>
    <dgm:pt modelId="{20E7C525-F335-4820-9C3A-A02E89D80B65}" type="pres">
      <dgm:prSet presAssocID="{B4D87BC5-D15B-4940-A42A-BB283A9E307A}" presName="horz1" presStyleCnt="0"/>
      <dgm:spPr/>
    </dgm:pt>
    <dgm:pt modelId="{BEA2198D-5105-4556-BE93-EE82B2B37C9B}" type="pres">
      <dgm:prSet presAssocID="{B4D87BC5-D15B-4940-A42A-BB283A9E307A}" presName="tx1" presStyleLbl="revTx" presStyleIdx="1" presStyleCnt="4"/>
      <dgm:spPr/>
    </dgm:pt>
    <dgm:pt modelId="{ACB02C8D-5B9F-4601-9017-F841BB173870}" type="pres">
      <dgm:prSet presAssocID="{B4D87BC5-D15B-4940-A42A-BB283A9E307A}" presName="vert1" presStyleCnt="0"/>
      <dgm:spPr/>
    </dgm:pt>
    <dgm:pt modelId="{030CFFC3-3372-4B22-AE32-4150BE97DBB9}" type="pres">
      <dgm:prSet presAssocID="{1B87E60F-ADB3-47A7-AB30-E285AC5E5554}" presName="thickLine" presStyleLbl="alignNode1" presStyleIdx="2" presStyleCnt="4"/>
      <dgm:spPr/>
    </dgm:pt>
    <dgm:pt modelId="{3ECBFD6B-BADB-4024-B576-64B604E62640}" type="pres">
      <dgm:prSet presAssocID="{1B87E60F-ADB3-47A7-AB30-E285AC5E5554}" presName="horz1" presStyleCnt="0"/>
      <dgm:spPr/>
    </dgm:pt>
    <dgm:pt modelId="{D1377E6E-B2F8-4673-9182-9FBEF9F23D77}" type="pres">
      <dgm:prSet presAssocID="{1B87E60F-ADB3-47A7-AB30-E285AC5E5554}" presName="tx1" presStyleLbl="revTx" presStyleIdx="2" presStyleCnt="4"/>
      <dgm:spPr/>
    </dgm:pt>
    <dgm:pt modelId="{C52B70B1-AA42-4A37-9850-A05F9B15A8BE}" type="pres">
      <dgm:prSet presAssocID="{1B87E60F-ADB3-47A7-AB30-E285AC5E5554}" presName="vert1" presStyleCnt="0"/>
      <dgm:spPr/>
    </dgm:pt>
    <dgm:pt modelId="{DD1227CA-63C4-4F62-8803-825C26FB942B}" type="pres">
      <dgm:prSet presAssocID="{B3B4E7BD-3E74-418A-9255-1844BE228589}" presName="thickLine" presStyleLbl="alignNode1" presStyleIdx="3" presStyleCnt="4"/>
      <dgm:spPr/>
    </dgm:pt>
    <dgm:pt modelId="{20AC2548-7BF3-4770-8845-836BBEA46342}" type="pres">
      <dgm:prSet presAssocID="{B3B4E7BD-3E74-418A-9255-1844BE228589}" presName="horz1" presStyleCnt="0"/>
      <dgm:spPr/>
    </dgm:pt>
    <dgm:pt modelId="{8D2EDD4A-903B-4C33-B589-5FD0CB944FB5}" type="pres">
      <dgm:prSet presAssocID="{B3B4E7BD-3E74-418A-9255-1844BE228589}" presName="tx1" presStyleLbl="revTx" presStyleIdx="3" presStyleCnt="4"/>
      <dgm:spPr/>
    </dgm:pt>
    <dgm:pt modelId="{667F701B-1AC7-4638-ABFA-825CC3B4A6B8}" type="pres">
      <dgm:prSet presAssocID="{B3B4E7BD-3E74-418A-9255-1844BE228589}" presName="vert1" presStyleCnt="0"/>
      <dgm:spPr/>
    </dgm:pt>
  </dgm:ptLst>
  <dgm:cxnLst>
    <dgm:cxn modelId="{8955CD18-935A-473F-BF17-CD3BF0EF2487}" srcId="{84002CFD-6FEA-4D55-9AAF-98AC0C4AA08E}" destId="{B3B4E7BD-3E74-418A-9255-1844BE228589}" srcOrd="3" destOrd="0" parTransId="{AB29AC1E-3B71-41AE-930B-E2FF4D11BEC7}" sibTransId="{E338734B-9F1F-4D1C-A5D8-84CE2623FA8D}"/>
    <dgm:cxn modelId="{FB279D22-896C-473A-88FA-2147FC094C84}" type="presOf" srcId="{1B87E60F-ADB3-47A7-AB30-E285AC5E5554}" destId="{D1377E6E-B2F8-4673-9182-9FBEF9F23D77}" srcOrd="0" destOrd="0" presId="urn:microsoft.com/office/officeart/2008/layout/LinedList"/>
    <dgm:cxn modelId="{65B5714E-9388-4F03-9DA1-097708AB1B3D}" type="presOf" srcId="{78EBC577-C618-4BAC-99C4-2073FC0E62D3}" destId="{B8C05FD8-82AC-4FFB-9430-C2FEFBDE6457}" srcOrd="0" destOrd="0" presId="urn:microsoft.com/office/officeart/2008/layout/LinedList"/>
    <dgm:cxn modelId="{E5D3495C-84EB-4504-8885-F4478F3BCCD9}" srcId="{84002CFD-6FEA-4D55-9AAF-98AC0C4AA08E}" destId="{78EBC577-C618-4BAC-99C4-2073FC0E62D3}" srcOrd="0" destOrd="0" parTransId="{0BEA934E-46F2-4ADD-B00E-0803E4117895}" sibTransId="{C01BDF16-CF50-416D-B593-CB566FCC977F}"/>
    <dgm:cxn modelId="{889BEB61-B123-4875-8BD7-1009315BBC08}" type="presOf" srcId="{B3B4E7BD-3E74-418A-9255-1844BE228589}" destId="{8D2EDD4A-903B-4C33-B589-5FD0CB944FB5}" srcOrd="0" destOrd="0" presId="urn:microsoft.com/office/officeart/2008/layout/LinedList"/>
    <dgm:cxn modelId="{8AC3C077-BAA2-45AC-8256-A1365ECAD88E}" type="presOf" srcId="{B4D87BC5-D15B-4940-A42A-BB283A9E307A}" destId="{BEA2198D-5105-4556-BE93-EE82B2B37C9B}" srcOrd="0" destOrd="0" presId="urn:microsoft.com/office/officeart/2008/layout/LinedList"/>
    <dgm:cxn modelId="{485802B1-BCF3-4E76-82BE-4731F350139C}" type="presOf" srcId="{84002CFD-6FEA-4D55-9AAF-98AC0C4AA08E}" destId="{B899854C-9E13-4424-9065-EB21D6FEB3F7}" srcOrd="0" destOrd="0" presId="urn:microsoft.com/office/officeart/2008/layout/LinedList"/>
    <dgm:cxn modelId="{F60DF2BE-D0CF-456E-905C-DBBE7946EFC5}" srcId="{84002CFD-6FEA-4D55-9AAF-98AC0C4AA08E}" destId="{1B87E60F-ADB3-47A7-AB30-E285AC5E5554}" srcOrd="2" destOrd="0" parTransId="{578BA0A9-20CB-454D-BEC1-A512DC1AE238}" sibTransId="{09648246-A3CA-475B-98C9-56EF7D455F40}"/>
    <dgm:cxn modelId="{E601A6F2-4A5E-4787-BC4A-41EED8F5B798}" srcId="{84002CFD-6FEA-4D55-9AAF-98AC0C4AA08E}" destId="{B4D87BC5-D15B-4940-A42A-BB283A9E307A}" srcOrd="1" destOrd="0" parTransId="{6861D613-7160-4983-8EA4-480050E40A66}" sibTransId="{343496A7-33C5-4B4D-B5A9-129F1AE26EFD}"/>
    <dgm:cxn modelId="{9A95DD1C-94FB-4ED1-B831-4FD4ED85BA30}" type="presParOf" srcId="{B899854C-9E13-4424-9065-EB21D6FEB3F7}" destId="{5CDDC2D9-B7DF-4951-8FEB-D52B844C0223}" srcOrd="0" destOrd="0" presId="urn:microsoft.com/office/officeart/2008/layout/LinedList"/>
    <dgm:cxn modelId="{249F4828-FEBF-4629-B760-1CDA57FF5DE4}" type="presParOf" srcId="{B899854C-9E13-4424-9065-EB21D6FEB3F7}" destId="{AD14B720-B592-412E-8823-12D03AFFA1D2}" srcOrd="1" destOrd="0" presId="urn:microsoft.com/office/officeart/2008/layout/LinedList"/>
    <dgm:cxn modelId="{85D4D9A8-29DE-4F93-8674-BC796166E83B}" type="presParOf" srcId="{AD14B720-B592-412E-8823-12D03AFFA1D2}" destId="{B8C05FD8-82AC-4FFB-9430-C2FEFBDE6457}" srcOrd="0" destOrd="0" presId="urn:microsoft.com/office/officeart/2008/layout/LinedList"/>
    <dgm:cxn modelId="{23EE65BB-C99C-4ADE-977A-89804B609E0C}" type="presParOf" srcId="{AD14B720-B592-412E-8823-12D03AFFA1D2}" destId="{053DEBC2-B44C-4577-8961-2D3E9EA63B20}" srcOrd="1" destOrd="0" presId="urn:microsoft.com/office/officeart/2008/layout/LinedList"/>
    <dgm:cxn modelId="{86801D59-DEC6-4CD6-AF64-4800F82148B7}" type="presParOf" srcId="{B899854C-9E13-4424-9065-EB21D6FEB3F7}" destId="{0EE54D4A-3287-449A-96DE-F8173F8F00CD}" srcOrd="2" destOrd="0" presId="urn:microsoft.com/office/officeart/2008/layout/LinedList"/>
    <dgm:cxn modelId="{4069C441-72F6-420D-ABDE-3188E73E124D}" type="presParOf" srcId="{B899854C-9E13-4424-9065-EB21D6FEB3F7}" destId="{20E7C525-F335-4820-9C3A-A02E89D80B65}" srcOrd="3" destOrd="0" presId="urn:microsoft.com/office/officeart/2008/layout/LinedList"/>
    <dgm:cxn modelId="{D26DB602-CE53-4FD5-8395-2ADCB4CCABB0}" type="presParOf" srcId="{20E7C525-F335-4820-9C3A-A02E89D80B65}" destId="{BEA2198D-5105-4556-BE93-EE82B2B37C9B}" srcOrd="0" destOrd="0" presId="urn:microsoft.com/office/officeart/2008/layout/LinedList"/>
    <dgm:cxn modelId="{CAA9E59F-779E-4130-BEDF-61F62AF1DBBC}" type="presParOf" srcId="{20E7C525-F335-4820-9C3A-A02E89D80B65}" destId="{ACB02C8D-5B9F-4601-9017-F841BB173870}" srcOrd="1" destOrd="0" presId="urn:microsoft.com/office/officeart/2008/layout/LinedList"/>
    <dgm:cxn modelId="{2160A163-FD04-4138-9CB9-25222821F2B9}" type="presParOf" srcId="{B899854C-9E13-4424-9065-EB21D6FEB3F7}" destId="{030CFFC3-3372-4B22-AE32-4150BE97DBB9}" srcOrd="4" destOrd="0" presId="urn:microsoft.com/office/officeart/2008/layout/LinedList"/>
    <dgm:cxn modelId="{1CEF23C4-D48D-4649-B0C3-29AC5A26696D}" type="presParOf" srcId="{B899854C-9E13-4424-9065-EB21D6FEB3F7}" destId="{3ECBFD6B-BADB-4024-B576-64B604E62640}" srcOrd="5" destOrd="0" presId="urn:microsoft.com/office/officeart/2008/layout/LinedList"/>
    <dgm:cxn modelId="{32E374B1-2116-4665-BAB1-9205C226EE7F}" type="presParOf" srcId="{3ECBFD6B-BADB-4024-B576-64B604E62640}" destId="{D1377E6E-B2F8-4673-9182-9FBEF9F23D77}" srcOrd="0" destOrd="0" presId="urn:microsoft.com/office/officeart/2008/layout/LinedList"/>
    <dgm:cxn modelId="{1BDA37CC-4CBD-4177-8AFF-B8CD62092AF6}" type="presParOf" srcId="{3ECBFD6B-BADB-4024-B576-64B604E62640}" destId="{C52B70B1-AA42-4A37-9850-A05F9B15A8BE}" srcOrd="1" destOrd="0" presId="urn:microsoft.com/office/officeart/2008/layout/LinedList"/>
    <dgm:cxn modelId="{A4AEE9F4-7D0F-4751-B3BD-55BB7495F1ED}" type="presParOf" srcId="{B899854C-9E13-4424-9065-EB21D6FEB3F7}" destId="{DD1227CA-63C4-4F62-8803-825C26FB942B}" srcOrd="6" destOrd="0" presId="urn:microsoft.com/office/officeart/2008/layout/LinedList"/>
    <dgm:cxn modelId="{2110EF0A-4AE9-4172-8D5B-169D11EBD2B3}" type="presParOf" srcId="{B899854C-9E13-4424-9065-EB21D6FEB3F7}" destId="{20AC2548-7BF3-4770-8845-836BBEA46342}" srcOrd="7" destOrd="0" presId="urn:microsoft.com/office/officeart/2008/layout/LinedList"/>
    <dgm:cxn modelId="{D0169469-CFD2-48E8-AD0F-DFC406EC8D19}" type="presParOf" srcId="{20AC2548-7BF3-4770-8845-836BBEA46342}" destId="{8D2EDD4A-903B-4C33-B589-5FD0CB944FB5}" srcOrd="0" destOrd="0" presId="urn:microsoft.com/office/officeart/2008/layout/LinedList"/>
    <dgm:cxn modelId="{A6920132-414D-44BA-9285-5CA3C1F38C2F}" type="presParOf" srcId="{20AC2548-7BF3-4770-8845-836BBEA46342}" destId="{667F701B-1AC7-4638-ABFA-825CC3B4A6B8}" srcOrd="1"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650B6AC-EAA8-A34E-BAFC-B45E5DFC6A6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de-DE"/>
        </a:p>
      </dgm:t>
    </dgm:pt>
    <dgm:pt modelId="{EA0C8DAA-3240-0542-AD34-548BCA3B8026}">
      <dgm:prSet/>
      <dgm:spPr/>
      <dgm:t>
        <a:bodyPr/>
        <a:lstStyle/>
        <a:p>
          <a:r>
            <a:rPr lang="de-DE"/>
            <a:t>Diagnostik</a:t>
          </a:r>
        </a:p>
      </dgm:t>
    </dgm:pt>
    <dgm:pt modelId="{1B689F5E-5560-0F40-A6EC-86461BA16F81}" type="parTrans" cxnId="{48E95EA6-9501-2947-90DF-799B3E58FE56}">
      <dgm:prSet/>
      <dgm:spPr/>
      <dgm:t>
        <a:bodyPr/>
        <a:lstStyle/>
        <a:p>
          <a:endParaRPr lang="de-DE"/>
        </a:p>
      </dgm:t>
    </dgm:pt>
    <dgm:pt modelId="{8AC8DB10-0B9E-EC48-930A-DAD7F956C915}" type="sibTrans" cxnId="{48E95EA6-9501-2947-90DF-799B3E58FE56}">
      <dgm:prSet/>
      <dgm:spPr/>
      <dgm:t>
        <a:bodyPr/>
        <a:lstStyle/>
        <a:p>
          <a:endParaRPr lang="de-DE"/>
        </a:p>
      </dgm:t>
    </dgm:pt>
    <dgm:pt modelId="{3949AD77-3F88-6C42-9BB2-77747DB81B06}" type="pres">
      <dgm:prSet presAssocID="{A650B6AC-EAA8-A34E-BAFC-B45E5DFC6A67}" presName="linear" presStyleCnt="0">
        <dgm:presLayoutVars>
          <dgm:animLvl val="lvl"/>
          <dgm:resizeHandles val="exact"/>
        </dgm:presLayoutVars>
      </dgm:prSet>
      <dgm:spPr/>
    </dgm:pt>
    <dgm:pt modelId="{8DF13661-DB72-FB45-A0DB-670AD53334C3}" type="pres">
      <dgm:prSet presAssocID="{EA0C8DAA-3240-0542-AD34-548BCA3B8026}" presName="parentText" presStyleLbl="node1" presStyleIdx="0" presStyleCnt="1">
        <dgm:presLayoutVars>
          <dgm:chMax val="0"/>
          <dgm:bulletEnabled val="1"/>
        </dgm:presLayoutVars>
      </dgm:prSet>
      <dgm:spPr/>
    </dgm:pt>
  </dgm:ptLst>
  <dgm:cxnLst>
    <dgm:cxn modelId="{F73B8A3F-9B5F-024A-9DB6-9B0AA743EF12}" type="presOf" srcId="{A650B6AC-EAA8-A34E-BAFC-B45E5DFC6A67}" destId="{3949AD77-3F88-6C42-9BB2-77747DB81B06}" srcOrd="0" destOrd="0" presId="urn:microsoft.com/office/officeart/2005/8/layout/vList2"/>
    <dgm:cxn modelId="{C51DED47-5BF7-8F4C-95EC-758D7AFF9582}" type="presOf" srcId="{EA0C8DAA-3240-0542-AD34-548BCA3B8026}" destId="{8DF13661-DB72-FB45-A0DB-670AD53334C3}" srcOrd="0" destOrd="0" presId="urn:microsoft.com/office/officeart/2005/8/layout/vList2"/>
    <dgm:cxn modelId="{48E95EA6-9501-2947-90DF-799B3E58FE56}" srcId="{A650B6AC-EAA8-A34E-BAFC-B45E5DFC6A67}" destId="{EA0C8DAA-3240-0542-AD34-548BCA3B8026}" srcOrd="0" destOrd="0" parTransId="{1B689F5E-5560-0F40-A6EC-86461BA16F81}" sibTransId="{8AC8DB10-0B9E-EC48-930A-DAD7F956C915}"/>
    <dgm:cxn modelId="{7F429D2D-8967-B645-AAC3-1A0185E3E1C6}" type="presParOf" srcId="{3949AD77-3F88-6C42-9BB2-77747DB81B06}" destId="{8DF13661-DB72-FB45-A0DB-670AD53334C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16DD69A-3C95-431E-B046-E170C7815C4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de-DE"/>
        </a:p>
      </dgm:t>
    </dgm:pt>
    <dgm:pt modelId="{50B7FA04-4992-4F8A-AC1A-BA6EF8EE5B0E}">
      <dgm:prSet/>
      <dgm:spPr/>
      <dgm:t>
        <a:bodyPr/>
        <a:lstStyle/>
        <a:p>
          <a:pPr rtl="0"/>
          <a:r>
            <a:rPr lang="de-DE" b="1" i="1"/>
            <a:t>interdisziplinär angelegte Diagnostik </a:t>
          </a:r>
          <a:endParaRPr lang="de-DE"/>
        </a:p>
      </dgm:t>
    </dgm:pt>
    <dgm:pt modelId="{CC20680F-3B52-4CB1-ABA3-406D79DA84B7}" type="parTrans" cxnId="{3D2D4FE3-B5AD-43B5-BE5E-9642E1188438}">
      <dgm:prSet/>
      <dgm:spPr/>
      <dgm:t>
        <a:bodyPr/>
        <a:lstStyle/>
        <a:p>
          <a:endParaRPr lang="de-DE"/>
        </a:p>
      </dgm:t>
    </dgm:pt>
    <dgm:pt modelId="{94B895B7-8D27-481C-87C4-2CDF9CC992D8}" type="sibTrans" cxnId="{3D2D4FE3-B5AD-43B5-BE5E-9642E1188438}">
      <dgm:prSet/>
      <dgm:spPr/>
      <dgm:t>
        <a:bodyPr/>
        <a:lstStyle/>
        <a:p>
          <a:endParaRPr lang="de-DE"/>
        </a:p>
      </dgm:t>
    </dgm:pt>
    <dgm:pt modelId="{B1B6EEC3-DE70-4A18-93EA-6637D5B19B10}">
      <dgm:prSet/>
      <dgm:spPr/>
      <dgm:t>
        <a:bodyPr/>
        <a:lstStyle/>
        <a:p>
          <a:pPr rtl="0"/>
          <a:r>
            <a:rPr lang="de-DE"/>
            <a:t>Sammeln diagnostisch-relevanter Informationen:</a:t>
          </a:r>
        </a:p>
      </dgm:t>
    </dgm:pt>
    <dgm:pt modelId="{CBF582DF-F189-4AAD-BE63-ACE6584FAB16}" type="parTrans" cxnId="{93F5BA9B-934D-4411-8CB6-2DF4FF1422DC}">
      <dgm:prSet/>
      <dgm:spPr/>
      <dgm:t>
        <a:bodyPr/>
        <a:lstStyle/>
        <a:p>
          <a:endParaRPr lang="de-DE"/>
        </a:p>
      </dgm:t>
    </dgm:pt>
    <dgm:pt modelId="{9022F14F-55F4-426D-8814-06E9BCD797AC}" type="sibTrans" cxnId="{93F5BA9B-934D-4411-8CB6-2DF4FF1422DC}">
      <dgm:prSet/>
      <dgm:spPr/>
      <dgm:t>
        <a:bodyPr/>
        <a:lstStyle/>
        <a:p>
          <a:endParaRPr lang="de-DE"/>
        </a:p>
      </dgm:t>
    </dgm:pt>
    <dgm:pt modelId="{424A144B-71FA-4F77-A991-64CDEE6C6DA4}">
      <dgm:prSet/>
      <dgm:spPr/>
      <dgm:t>
        <a:bodyPr/>
        <a:lstStyle/>
        <a:p>
          <a:pPr rtl="0"/>
          <a:r>
            <a:rPr lang="de-DE"/>
            <a:t>in vorschulischen und schulischen Einrichtungen. </a:t>
          </a:r>
        </a:p>
      </dgm:t>
    </dgm:pt>
    <dgm:pt modelId="{22D5BDF1-4E07-4683-AF2B-B935293CA707}" type="parTrans" cxnId="{A70B1BAC-852A-4152-A140-E1BA6568423C}">
      <dgm:prSet/>
      <dgm:spPr/>
      <dgm:t>
        <a:bodyPr/>
        <a:lstStyle/>
        <a:p>
          <a:endParaRPr lang="de-DE"/>
        </a:p>
      </dgm:t>
    </dgm:pt>
    <dgm:pt modelId="{458ED604-6FC8-4497-99D0-CFC787A9732D}" type="sibTrans" cxnId="{A70B1BAC-852A-4152-A140-E1BA6568423C}">
      <dgm:prSet/>
      <dgm:spPr/>
      <dgm:t>
        <a:bodyPr/>
        <a:lstStyle/>
        <a:p>
          <a:endParaRPr lang="de-DE"/>
        </a:p>
      </dgm:t>
    </dgm:pt>
    <dgm:pt modelId="{5CB62F55-2A03-4C0E-B4F1-6B4571504F08}">
      <dgm:prSet/>
      <dgm:spPr/>
      <dgm:t>
        <a:bodyPr/>
        <a:lstStyle/>
        <a:p>
          <a:pPr rtl="0"/>
          <a:r>
            <a:rPr lang="de-DE"/>
            <a:t>von psychosozialen, medizinischen und psychotherapeutischen Diensten.</a:t>
          </a:r>
        </a:p>
      </dgm:t>
    </dgm:pt>
    <dgm:pt modelId="{0BFF29AE-EC3B-44EB-A28D-25C5ACB22ECE}" type="parTrans" cxnId="{E023D57C-AB73-4D75-A0D6-7DC0D2BEBBD8}">
      <dgm:prSet/>
      <dgm:spPr/>
      <dgm:t>
        <a:bodyPr/>
        <a:lstStyle/>
        <a:p>
          <a:endParaRPr lang="de-DE"/>
        </a:p>
      </dgm:t>
    </dgm:pt>
    <dgm:pt modelId="{1FA80935-5AB9-4327-B9BF-E7AE715B4A54}" type="sibTrans" cxnId="{E023D57C-AB73-4D75-A0D6-7DC0D2BEBBD8}">
      <dgm:prSet/>
      <dgm:spPr/>
      <dgm:t>
        <a:bodyPr/>
        <a:lstStyle/>
        <a:p>
          <a:endParaRPr lang="de-DE"/>
        </a:p>
      </dgm:t>
    </dgm:pt>
    <dgm:pt modelId="{86ECEA2A-79B2-45DA-B6A5-CD2994AE6D8C}">
      <dgm:prSet/>
      <dgm:spPr/>
      <dgm:t>
        <a:bodyPr/>
        <a:lstStyle/>
        <a:p>
          <a:pPr rtl="0"/>
          <a:r>
            <a:rPr lang="de-DE"/>
            <a:t>der Jugendhilfe, dem schulpsychologischen Dienst, Erziehungsberatungsstellen.</a:t>
          </a:r>
        </a:p>
      </dgm:t>
    </dgm:pt>
    <dgm:pt modelId="{11A39C50-B66C-4F51-9C0F-CAE3CF192744}" type="parTrans" cxnId="{F72E4554-D13B-45A2-A2A3-EE8F069D32B8}">
      <dgm:prSet/>
      <dgm:spPr/>
      <dgm:t>
        <a:bodyPr/>
        <a:lstStyle/>
        <a:p>
          <a:endParaRPr lang="de-DE"/>
        </a:p>
      </dgm:t>
    </dgm:pt>
    <dgm:pt modelId="{0CE56E92-D486-4C2D-91A0-A9544FFE35D1}" type="sibTrans" cxnId="{F72E4554-D13B-45A2-A2A3-EE8F069D32B8}">
      <dgm:prSet/>
      <dgm:spPr/>
      <dgm:t>
        <a:bodyPr/>
        <a:lstStyle/>
        <a:p>
          <a:endParaRPr lang="de-DE"/>
        </a:p>
      </dgm:t>
    </dgm:pt>
    <dgm:pt modelId="{F6B5730B-177A-4CEF-89B6-23FE0F72829E}">
      <dgm:prSet/>
      <dgm:spPr/>
      <dgm:t>
        <a:bodyPr/>
        <a:lstStyle/>
        <a:p>
          <a:pPr rtl="0"/>
          <a:r>
            <a:rPr lang="de-DE"/>
            <a:t>den Jugendgerichten und dem Jugendstrafvollzug. </a:t>
          </a:r>
        </a:p>
      </dgm:t>
    </dgm:pt>
    <dgm:pt modelId="{28CFDE46-A084-43F1-940A-11396D919A35}" type="parTrans" cxnId="{4BEDA9C6-7FFD-487B-A306-B810EB54DD07}">
      <dgm:prSet/>
      <dgm:spPr/>
      <dgm:t>
        <a:bodyPr/>
        <a:lstStyle/>
        <a:p>
          <a:endParaRPr lang="de-DE"/>
        </a:p>
      </dgm:t>
    </dgm:pt>
    <dgm:pt modelId="{0CEB8471-D7A5-4B25-BC51-B85A881E88C6}" type="sibTrans" cxnId="{4BEDA9C6-7FFD-487B-A306-B810EB54DD07}">
      <dgm:prSet/>
      <dgm:spPr/>
      <dgm:t>
        <a:bodyPr/>
        <a:lstStyle/>
        <a:p>
          <a:endParaRPr lang="de-DE"/>
        </a:p>
      </dgm:t>
    </dgm:pt>
    <dgm:pt modelId="{D0C27723-BC01-4DCC-9B13-4C113A22ABC9}">
      <dgm:prSet/>
      <dgm:spPr/>
      <dgm:t>
        <a:bodyPr/>
        <a:lstStyle/>
        <a:p>
          <a:pPr rtl="0"/>
          <a:r>
            <a:rPr lang="de-DE"/>
            <a:t>Beobachtung und gemeinsame Beratung auch mit den Kindern und Jugendlichen.</a:t>
          </a:r>
        </a:p>
      </dgm:t>
    </dgm:pt>
    <dgm:pt modelId="{E0BF613F-1CAF-402C-9CFB-9B023B8688D5}" type="parTrans" cxnId="{E8E495C4-979F-4336-8000-7526514FD2B0}">
      <dgm:prSet/>
      <dgm:spPr/>
      <dgm:t>
        <a:bodyPr/>
        <a:lstStyle/>
        <a:p>
          <a:endParaRPr lang="de-DE"/>
        </a:p>
      </dgm:t>
    </dgm:pt>
    <dgm:pt modelId="{B88AA3D4-D1EA-4C4C-95BF-76DD1132AA69}" type="sibTrans" cxnId="{E8E495C4-979F-4336-8000-7526514FD2B0}">
      <dgm:prSet/>
      <dgm:spPr/>
      <dgm:t>
        <a:bodyPr/>
        <a:lstStyle/>
        <a:p>
          <a:endParaRPr lang="de-DE"/>
        </a:p>
      </dgm:t>
    </dgm:pt>
    <dgm:pt modelId="{1F0EB4EA-B898-4832-9F62-E837BDE63064}" type="pres">
      <dgm:prSet presAssocID="{816DD69A-3C95-431E-B046-E170C7815C4F}" presName="vert0" presStyleCnt="0">
        <dgm:presLayoutVars>
          <dgm:dir/>
          <dgm:animOne val="branch"/>
          <dgm:animLvl val="lvl"/>
        </dgm:presLayoutVars>
      </dgm:prSet>
      <dgm:spPr/>
    </dgm:pt>
    <dgm:pt modelId="{F6AA0A91-C3EB-4A70-A50C-909150627CE7}" type="pres">
      <dgm:prSet presAssocID="{50B7FA04-4992-4F8A-AC1A-BA6EF8EE5B0E}" presName="thickLine" presStyleLbl="alignNode1" presStyleIdx="0" presStyleCnt="7"/>
      <dgm:spPr/>
    </dgm:pt>
    <dgm:pt modelId="{B0328013-6E55-4375-BD8B-3F0556114316}" type="pres">
      <dgm:prSet presAssocID="{50B7FA04-4992-4F8A-AC1A-BA6EF8EE5B0E}" presName="horz1" presStyleCnt="0"/>
      <dgm:spPr/>
    </dgm:pt>
    <dgm:pt modelId="{96C6EFDB-8D0E-4B52-88B6-2DCF5F065D08}" type="pres">
      <dgm:prSet presAssocID="{50B7FA04-4992-4F8A-AC1A-BA6EF8EE5B0E}" presName="tx1" presStyleLbl="revTx" presStyleIdx="0" presStyleCnt="7"/>
      <dgm:spPr/>
    </dgm:pt>
    <dgm:pt modelId="{0B402B03-14BF-4351-888F-72A1E6EA8695}" type="pres">
      <dgm:prSet presAssocID="{50B7FA04-4992-4F8A-AC1A-BA6EF8EE5B0E}" presName="vert1" presStyleCnt="0"/>
      <dgm:spPr/>
    </dgm:pt>
    <dgm:pt modelId="{DA7C8BA6-399C-4C2A-BF8D-5981C67B7156}" type="pres">
      <dgm:prSet presAssocID="{B1B6EEC3-DE70-4A18-93EA-6637D5B19B10}" presName="thickLine" presStyleLbl="alignNode1" presStyleIdx="1" presStyleCnt="7"/>
      <dgm:spPr/>
    </dgm:pt>
    <dgm:pt modelId="{AB1D2B64-DEE5-456D-9618-EFB6134B81CC}" type="pres">
      <dgm:prSet presAssocID="{B1B6EEC3-DE70-4A18-93EA-6637D5B19B10}" presName="horz1" presStyleCnt="0"/>
      <dgm:spPr/>
    </dgm:pt>
    <dgm:pt modelId="{6D7C6FA5-A736-48CA-B380-60D8A4E7FBF1}" type="pres">
      <dgm:prSet presAssocID="{B1B6EEC3-DE70-4A18-93EA-6637D5B19B10}" presName="tx1" presStyleLbl="revTx" presStyleIdx="1" presStyleCnt="7"/>
      <dgm:spPr/>
    </dgm:pt>
    <dgm:pt modelId="{359019AD-900A-4B7F-9C83-2EDB3A60CCAB}" type="pres">
      <dgm:prSet presAssocID="{B1B6EEC3-DE70-4A18-93EA-6637D5B19B10}" presName="vert1" presStyleCnt="0"/>
      <dgm:spPr/>
    </dgm:pt>
    <dgm:pt modelId="{1C53147F-6CA3-4EFF-A34F-E7E24AF01AF4}" type="pres">
      <dgm:prSet presAssocID="{424A144B-71FA-4F77-A991-64CDEE6C6DA4}" presName="thickLine" presStyleLbl="alignNode1" presStyleIdx="2" presStyleCnt="7"/>
      <dgm:spPr/>
    </dgm:pt>
    <dgm:pt modelId="{C135A0E5-8AE9-4B53-931A-20A49C72AC87}" type="pres">
      <dgm:prSet presAssocID="{424A144B-71FA-4F77-A991-64CDEE6C6DA4}" presName="horz1" presStyleCnt="0"/>
      <dgm:spPr/>
    </dgm:pt>
    <dgm:pt modelId="{276942A1-518E-40A8-B27B-B116B3F2F331}" type="pres">
      <dgm:prSet presAssocID="{424A144B-71FA-4F77-A991-64CDEE6C6DA4}" presName="tx1" presStyleLbl="revTx" presStyleIdx="2" presStyleCnt="7"/>
      <dgm:spPr/>
    </dgm:pt>
    <dgm:pt modelId="{D8C914A2-DCD1-4560-AF6C-92751FD0A0EF}" type="pres">
      <dgm:prSet presAssocID="{424A144B-71FA-4F77-A991-64CDEE6C6DA4}" presName="vert1" presStyleCnt="0"/>
      <dgm:spPr/>
    </dgm:pt>
    <dgm:pt modelId="{45082B5F-ACF6-4390-A51A-5D07BECFE8EB}" type="pres">
      <dgm:prSet presAssocID="{5CB62F55-2A03-4C0E-B4F1-6B4571504F08}" presName="thickLine" presStyleLbl="alignNode1" presStyleIdx="3" presStyleCnt="7"/>
      <dgm:spPr/>
    </dgm:pt>
    <dgm:pt modelId="{370D25B6-AFB8-440E-BA72-A4A92F742E15}" type="pres">
      <dgm:prSet presAssocID="{5CB62F55-2A03-4C0E-B4F1-6B4571504F08}" presName="horz1" presStyleCnt="0"/>
      <dgm:spPr/>
    </dgm:pt>
    <dgm:pt modelId="{E7FD0DCB-D016-49BF-AB0A-C1CEF472991D}" type="pres">
      <dgm:prSet presAssocID="{5CB62F55-2A03-4C0E-B4F1-6B4571504F08}" presName="tx1" presStyleLbl="revTx" presStyleIdx="3" presStyleCnt="7"/>
      <dgm:spPr/>
    </dgm:pt>
    <dgm:pt modelId="{267069CB-928E-4C17-ABC0-96CA9607B4EB}" type="pres">
      <dgm:prSet presAssocID="{5CB62F55-2A03-4C0E-B4F1-6B4571504F08}" presName="vert1" presStyleCnt="0"/>
      <dgm:spPr/>
    </dgm:pt>
    <dgm:pt modelId="{85C3F6AD-B88E-4D9A-AF22-BD7DE6BD32DC}" type="pres">
      <dgm:prSet presAssocID="{86ECEA2A-79B2-45DA-B6A5-CD2994AE6D8C}" presName="thickLine" presStyleLbl="alignNode1" presStyleIdx="4" presStyleCnt="7"/>
      <dgm:spPr/>
    </dgm:pt>
    <dgm:pt modelId="{54F0A9AF-E204-4D4F-8AEB-4FD81AA06E92}" type="pres">
      <dgm:prSet presAssocID="{86ECEA2A-79B2-45DA-B6A5-CD2994AE6D8C}" presName="horz1" presStyleCnt="0"/>
      <dgm:spPr/>
    </dgm:pt>
    <dgm:pt modelId="{D20375C1-7527-4DF4-9AC7-F57327227D17}" type="pres">
      <dgm:prSet presAssocID="{86ECEA2A-79B2-45DA-B6A5-CD2994AE6D8C}" presName="tx1" presStyleLbl="revTx" presStyleIdx="4" presStyleCnt="7"/>
      <dgm:spPr/>
    </dgm:pt>
    <dgm:pt modelId="{8A514883-10E4-4F82-9D89-8E679C4B1BF8}" type="pres">
      <dgm:prSet presAssocID="{86ECEA2A-79B2-45DA-B6A5-CD2994AE6D8C}" presName="vert1" presStyleCnt="0"/>
      <dgm:spPr/>
    </dgm:pt>
    <dgm:pt modelId="{5636113F-A30A-43FD-99F6-E5C32C6C2077}" type="pres">
      <dgm:prSet presAssocID="{F6B5730B-177A-4CEF-89B6-23FE0F72829E}" presName="thickLine" presStyleLbl="alignNode1" presStyleIdx="5" presStyleCnt="7"/>
      <dgm:spPr/>
    </dgm:pt>
    <dgm:pt modelId="{5935099D-09CE-43C0-9770-312FE42B7190}" type="pres">
      <dgm:prSet presAssocID="{F6B5730B-177A-4CEF-89B6-23FE0F72829E}" presName="horz1" presStyleCnt="0"/>
      <dgm:spPr/>
    </dgm:pt>
    <dgm:pt modelId="{56209C33-0458-45E2-A8AA-04B510CAACDB}" type="pres">
      <dgm:prSet presAssocID="{F6B5730B-177A-4CEF-89B6-23FE0F72829E}" presName="tx1" presStyleLbl="revTx" presStyleIdx="5" presStyleCnt="7"/>
      <dgm:spPr/>
    </dgm:pt>
    <dgm:pt modelId="{92BB1458-CF98-4247-8C8E-00AEB232A1C8}" type="pres">
      <dgm:prSet presAssocID="{F6B5730B-177A-4CEF-89B6-23FE0F72829E}" presName="vert1" presStyleCnt="0"/>
      <dgm:spPr/>
    </dgm:pt>
    <dgm:pt modelId="{4F4C0C5F-4001-4C6F-985A-4E0139048E6B}" type="pres">
      <dgm:prSet presAssocID="{D0C27723-BC01-4DCC-9B13-4C113A22ABC9}" presName="thickLine" presStyleLbl="alignNode1" presStyleIdx="6" presStyleCnt="7"/>
      <dgm:spPr/>
    </dgm:pt>
    <dgm:pt modelId="{805650C3-F8BB-4FB8-9188-E3D216302FAE}" type="pres">
      <dgm:prSet presAssocID="{D0C27723-BC01-4DCC-9B13-4C113A22ABC9}" presName="horz1" presStyleCnt="0"/>
      <dgm:spPr/>
    </dgm:pt>
    <dgm:pt modelId="{F2FB75CC-31BC-43C1-AE9C-09D966BB6111}" type="pres">
      <dgm:prSet presAssocID="{D0C27723-BC01-4DCC-9B13-4C113A22ABC9}" presName="tx1" presStyleLbl="revTx" presStyleIdx="6" presStyleCnt="7"/>
      <dgm:spPr/>
    </dgm:pt>
    <dgm:pt modelId="{0F2FDDEC-DA8D-4FAA-881B-479E85B2B397}" type="pres">
      <dgm:prSet presAssocID="{D0C27723-BC01-4DCC-9B13-4C113A22ABC9}" presName="vert1" presStyleCnt="0"/>
      <dgm:spPr/>
    </dgm:pt>
  </dgm:ptLst>
  <dgm:cxnLst>
    <dgm:cxn modelId="{7D6CEB18-1FFD-4045-BE68-4030D53984F8}" type="presOf" srcId="{B1B6EEC3-DE70-4A18-93EA-6637D5B19B10}" destId="{6D7C6FA5-A736-48CA-B380-60D8A4E7FBF1}" srcOrd="0" destOrd="0" presId="urn:microsoft.com/office/officeart/2008/layout/LinedList"/>
    <dgm:cxn modelId="{4713E437-BB56-451A-8020-BFD6DE12F210}" type="presOf" srcId="{86ECEA2A-79B2-45DA-B6A5-CD2994AE6D8C}" destId="{D20375C1-7527-4DF4-9AC7-F57327227D17}" srcOrd="0" destOrd="0" presId="urn:microsoft.com/office/officeart/2008/layout/LinedList"/>
    <dgm:cxn modelId="{B003F348-6923-4902-A708-36EBF6A42F68}" type="presOf" srcId="{50B7FA04-4992-4F8A-AC1A-BA6EF8EE5B0E}" destId="{96C6EFDB-8D0E-4B52-88B6-2DCF5F065D08}" srcOrd="0" destOrd="0" presId="urn:microsoft.com/office/officeart/2008/layout/LinedList"/>
    <dgm:cxn modelId="{F72E4554-D13B-45A2-A2A3-EE8F069D32B8}" srcId="{816DD69A-3C95-431E-B046-E170C7815C4F}" destId="{86ECEA2A-79B2-45DA-B6A5-CD2994AE6D8C}" srcOrd="4" destOrd="0" parTransId="{11A39C50-B66C-4F51-9C0F-CAE3CF192744}" sibTransId="{0CE56E92-D486-4C2D-91A0-A9544FFE35D1}"/>
    <dgm:cxn modelId="{92C14657-F384-4109-8F11-E34A77E3CA59}" type="presOf" srcId="{816DD69A-3C95-431E-B046-E170C7815C4F}" destId="{1F0EB4EA-B898-4832-9F62-E837BDE63064}" srcOrd="0" destOrd="0" presId="urn:microsoft.com/office/officeart/2008/layout/LinedList"/>
    <dgm:cxn modelId="{7260CE73-6705-4B25-BF5D-6184BBE0E8E3}" type="presOf" srcId="{5CB62F55-2A03-4C0E-B4F1-6B4571504F08}" destId="{E7FD0DCB-D016-49BF-AB0A-C1CEF472991D}" srcOrd="0" destOrd="0" presId="urn:microsoft.com/office/officeart/2008/layout/LinedList"/>
    <dgm:cxn modelId="{E023D57C-AB73-4D75-A0D6-7DC0D2BEBBD8}" srcId="{816DD69A-3C95-431E-B046-E170C7815C4F}" destId="{5CB62F55-2A03-4C0E-B4F1-6B4571504F08}" srcOrd="3" destOrd="0" parTransId="{0BFF29AE-EC3B-44EB-A28D-25C5ACB22ECE}" sibTransId="{1FA80935-5AB9-4327-B9BF-E7AE715B4A54}"/>
    <dgm:cxn modelId="{93F5BA9B-934D-4411-8CB6-2DF4FF1422DC}" srcId="{816DD69A-3C95-431E-B046-E170C7815C4F}" destId="{B1B6EEC3-DE70-4A18-93EA-6637D5B19B10}" srcOrd="1" destOrd="0" parTransId="{CBF582DF-F189-4AAD-BE63-ACE6584FAB16}" sibTransId="{9022F14F-55F4-426D-8814-06E9BCD797AC}"/>
    <dgm:cxn modelId="{A70B1BAC-852A-4152-A140-E1BA6568423C}" srcId="{816DD69A-3C95-431E-B046-E170C7815C4F}" destId="{424A144B-71FA-4F77-A991-64CDEE6C6DA4}" srcOrd="2" destOrd="0" parTransId="{22D5BDF1-4E07-4683-AF2B-B935293CA707}" sibTransId="{458ED604-6FC8-4497-99D0-CFC787A9732D}"/>
    <dgm:cxn modelId="{E8E495C4-979F-4336-8000-7526514FD2B0}" srcId="{816DD69A-3C95-431E-B046-E170C7815C4F}" destId="{D0C27723-BC01-4DCC-9B13-4C113A22ABC9}" srcOrd="6" destOrd="0" parTransId="{E0BF613F-1CAF-402C-9CFB-9B023B8688D5}" sibTransId="{B88AA3D4-D1EA-4C4C-95BF-76DD1132AA69}"/>
    <dgm:cxn modelId="{4BEDA9C6-7FFD-487B-A306-B810EB54DD07}" srcId="{816DD69A-3C95-431E-B046-E170C7815C4F}" destId="{F6B5730B-177A-4CEF-89B6-23FE0F72829E}" srcOrd="5" destOrd="0" parTransId="{28CFDE46-A084-43F1-940A-11396D919A35}" sibTransId="{0CEB8471-D7A5-4B25-BC51-B85A881E88C6}"/>
    <dgm:cxn modelId="{C988A0CE-6B7B-43C1-97ED-947D378BB5D5}" type="presOf" srcId="{424A144B-71FA-4F77-A991-64CDEE6C6DA4}" destId="{276942A1-518E-40A8-B27B-B116B3F2F331}" srcOrd="0" destOrd="0" presId="urn:microsoft.com/office/officeart/2008/layout/LinedList"/>
    <dgm:cxn modelId="{3D2D4FE3-B5AD-43B5-BE5E-9642E1188438}" srcId="{816DD69A-3C95-431E-B046-E170C7815C4F}" destId="{50B7FA04-4992-4F8A-AC1A-BA6EF8EE5B0E}" srcOrd="0" destOrd="0" parTransId="{CC20680F-3B52-4CB1-ABA3-406D79DA84B7}" sibTransId="{94B895B7-8D27-481C-87C4-2CDF9CC992D8}"/>
    <dgm:cxn modelId="{FF75A3E6-9239-4696-9584-DC625016582D}" type="presOf" srcId="{F6B5730B-177A-4CEF-89B6-23FE0F72829E}" destId="{56209C33-0458-45E2-A8AA-04B510CAACDB}" srcOrd="0" destOrd="0" presId="urn:microsoft.com/office/officeart/2008/layout/LinedList"/>
    <dgm:cxn modelId="{43D64AF0-A1F9-41DD-B0A7-A9B5F1199C33}" type="presOf" srcId="{D0C27723-BC01-4DCC-9B13-4C113A22ABC9}" destId="{F2FB75CC-31BC-43C1-AE9C-09D966BB6111}" srcOrd="0" destOrd="0" presId="urn:microsoft.com/office/officeart/2008/layout/LinedList"/>
    <dgm:cxn modelId="{DEA3BDE9-9A02-4FD2-A019-7CD8DEA84740}" type="presParOf" srcId="{1F0EB4EA-B898-4832-9F62-E837BDE63064}" destId="{F6AA0A91-C3EB-4A70-A50C-909150627CE7}" srcOrd="0" destOrd="0" presId="urn:microsoft.com/office/officeart/2008/layout/LinedList"/>
    <dgm:cxn modelId="{C324A139-3576-48CB-8905-CC5E700754F0}" type="presParOf" srcId="{1F0EB4EA-B898-4832-9F62-E837BDE63064}" destId="{B0328013-6E55-4375-BD8B-3F0556114316}" srcOrd="1" destOrd="0" presId="urn:microsoft.com/office/officeart/2008/layout/LinedList"/>
    <dgm:cxn modelId="{EA63695B-CEA3-44FE-BFAE-490EB0B3C79E}" type="presParOf" srcId="{B0328013-6E55-4375-BD8B-3F0556114316}" destId="{96C6EFDB-8D0E-4B52-88B6-2DCF5F065D08}" srcOrd="0" destOrd="0" presId="urn:microsoft.com/office/officeart/2008/layout/LinedList"/>
    <dgm:cxn modelId="{9040AD5B-8F39-4F1D-B107-B4F7A2F399CA}" type="presParOf" srcId="{B0328013-6E55-4375-BD8B-3F0556114316}" destId="{0B402B03-14BF-4351-888F-72A1E6EA8695}" srcOrd="1" destOrd="0" presId="urn:microsoft.com/office/officeart/2008/layout/LinedList"/>
    <dgm:cxn modelId="{2BA551E1-6E43-4AC2-831A-0D932DD60144}" type="presParOf" srcId="{1F0EB4EA-B898-4832-9F62-E837BDE63064}" destId="{DA7C8BA6-399C-4C2A-BF8D-5981C67B7156}" srcOrd="2" destOrd="0" presId="urn:microsoft.com/office/officeart/2008/layout/LinedList"/>
    <dgm:cxn modelId="{0CB4625F-CB3B-453C-A82E-51450840E178}" type="presParOf" srcId="{1F0EB4EA-B898-4832-9F62-E837BDE63064}" destId="{AB1D2B64-DEE5-456D-9618-EFB6134B81CC}" srcOrd="3" destOrd="0" presId="urn:microsoft.com/office/officeart/2008/layout/LinedList"/>
    <dgm:cxn modelId="{D9782C7A-04FB-439E-876D-D90836CFB281}" type="presParOf" srcId="{AB1D2B64-DEE5-456D-9618-EFB6134B81CC}" destId="{6D7C6FA5-A736-48CA-B380-60D8A4E7FBF1}" srcOrd="0" destOrd="0" presId="urn:microsoft.com/office/officeart/2008/layout/LinedList"/>
    <dgm:cxn modelId="{BC3110E9-5409-4685-A986-9E347A2C9691}" type="presParOf" srcId="{AB1D2B64-DEE5-456D-9618-EFB6134B81CC}" destId="{359019AD-900A-4B7F-9C83-2EDB3A60CCAB}" srcOrd="1" destOrd="0" presId="urn:microsoft.com/office/officeart/2008/layout/LinedList"/>
    <dgm:cxn modelId="{270136F8-F437-441E-8F3B-FBDBE9438B74}" type="presParOf" srcId="{1F0EB4EA-B898-4832-9F62-E837BDE63064}" destId="{1C53147F-6CA3-4EFF-A34F-E7E24AF01AF4}" srcOrd="4" destOrd="0" presId="urn:microsoft.com/office/officeart/2008/layout/LinedList"/>
    <dgm:cxn modelId="{7A8702E9-D460-4C3E-9E99-A588DC11C0D3}" type="presParOf" srcId="{1F0EB4EA-B898-4832-9F62-E837BDE63064}" destId="{C135A0E5-8AE9-4B53-931A-20A49C72AC87}" srcOrd="5" destOrd="0" presId="urn:microsoft.com/office/officeart/2008/layout/LinedList"/>
    <dgm:cxn modelId="{74E068A6-526E-41CC-90A3-C515AF03548F}" type="presParOf" srcId="{C135A0E5-8AE9-4B53-931A-20A49C72AC87}" destId="{276942A1-518E-40A8-B27B-B116B3F2F331}" srcOrd="0" destOrd="0" presId="urn:microsoft.com/office/officeart/2008/layout/LinedList"/>
    <dgm:cxn modelId="{741538A1-890C-4B9D-9144-0ED9BDC52FD8}" type="presParOf" srcId="{C135A0E5-8AE9-4B53-931A-20A49C72AC87}" destId="{D8C914A2-DCD1-4560-AF6C-92751FD0A0EF}" srcOrd="1" destOrd="0" presId="urn:microsoft.com/office/officeart/2008/layout/LinedList"/>
    <dgm:cxn modelId="{CD7E077B-F6DC-4398-B395-CE8860E418E5}" type="presParOf" srcId="{1F0EB4EA-B898-4832-9F62-E837BDE63064}" destId="{45082B5F-ACF6-4390-A51A-5D07BECFE8EB}" srcOrd="6" destOrd="0" presId="urn:microsoft.com/office/officeart/2008/layout/LinedList"/>
    <dgm:cxn modelId="{42975833-C2E7-4DDE-BA13-1029E9A5D7ED}" type="presParOf" srcId="{1F0EB4EA-B898-4832-9F62-E837BDE63064}" destId="{370D25B6-AFB8-440E-BA72-A4A92F742E15}" srcOrd="7" destOrd="0" presId="urn:microsoft.com/office/officeart/2008/layout/LinedList"/>
    <dgm:cxn modelId="{63EA2A89-A47B-4BF6-8A72-D20D1FD60220}" type="presParOf" srcId="{370D25B6-AFB8-440E-BA72-A4A92F742E15}" destId="{E7FD0DCB-D016-49BF-AB0A-C1CEF472991D}" srcOrd="0" destOrd="0" presId="urn:microsoft.com/office/officeart/2008/layout/LinedList"/>
    <dgm:cxn modelId="{7B7507F6-E865-4084-857D-A692B658EABC}" type="presParOf" srcId="{370D25B6-AFB8-440E-BA72-A4A92F742E15}" destId="{267069CB-928E-4C17-ABC0-96CA9607B4EB}" srcOrd="1" destOrd="0" presId="urn:microsoft.com/office/officeart/2008/layout/LinedList"/>
    <dgm:cxn modelId="{D079EC36-2036-4849-8AEB-F3EE52D4CCBD}" type="presParOf" srcId="{1F0EB4EA-B898-4832-9F62-E837BDE63064}" destId="{85C3F6AD-B88E-4D9A-AF22-BD7DE6BD32DC}" srcOrd="8" destOrd="0" presId="urn:microsoft.com/office/officeart/2008/layout/LinedList"/>
    <dgm:cxn modelId="{1C04229A-9594-484E-ABD5-71D8EC3C7F06}" type="presParOf" srcId="{1F0EB4EA-B898-4832-9F62-E837BDE63064}" destId="{54F0A9AF-E204-4D4F-8AEB-4FD81AA06E92}" srcOrd="9" destOrd="0" presId="urn:microsoft.com/office/officeart/2008/layout/LinedList"/>
    <dgm:cxn modelId="{F343678C-9A7F-4364-BB23-0CEFD5D033BF}" type="presParOf" srcId="{54F0A9AF-E204-4D4F-8AEB-4FD81AA06E92}" destId="{D20375C1-7527-4DF4-9AC7-F57327227D17}" srcOrd="0" destOrd="0" presId="urn:microsoft.com/office/officeart/2008/layout/LinedList"/>
    <dgm:cxn modelId="{7B2DF77A-907C-448F-BE3B-7A33FDA3B6B3}" type="presParOf" srcId="{54F0A9AF-E204-4D4F-8AEB-4FD81AA06E92}" destId="{8A514883-10E4-4F82-9D89-8E679C4B1BF8}" srcOrd="1" destOrd="0" presId="urn:microsoft.com/office/officeart/2008/layout/LinedList"/>
    <dgm:cxn modelId="{F0752393-DFDE-414E-A3B1-0FBC9C24F428}" type="presParOf" srcId="{1F0EB4EA-B898-4832-9F62-E837BDE63064}" destId="{5636113F-A30A-43FD-99F6-E5C32C6C2077}" srcOrd="10" destOrd="0" presId="urn:microsoft.com/office/officeart/2008/layout/LinedList"/>
    <dgm:cxn modelId="{C03BFC00-F93F-4692-A440-AA236C08C613}" type="presParOf" srcId="{1F0EB4EA-B898-4832-9F62-E837BDE63064}" destId="{5935099D-09CE-43C0-9770-312FE42B7190}" srcOrd="11" destOrd="0" presId="urn:microsoft.com/office/officeart/2008/layout/LinedList"/>
    <dgm:cxn modelId="{AF389F19-E0B8-4D38-93F3-3F297E7E9830}" type="presParOf" srcId="{5935099D-09CE-43C0-9770-312FE42B7190}" destId="{56209C33-0458-45E2-A8AA-04B510CAACDB}" srcOrd="0" destOrd="0" presId="urn:microsoft.com/office/officeart/2008/layout/LinedList"/>
    <dgm:cxn modelId="{165C532E-7364-4F66-B5F5-E1C2F355E18C}" type="presParOf" srcId="{5935099D-09CE-43C0-9770-312FE42B7190}" destId="{92BB1458-CF98-4247-8C8E-00AEB232A1C8}" srcOrd="1" destOrd="0" presId="urn:microsoft.com/office/officeart/2008/layout/LinedList"/>
    <dgm:cxn modelId="{2CB0BEF4-B1B7-4D71-AAC3-61CD58D47A5B}" type="presParOf" srcId="{1F0EB4EA-B898-4832-9F62-E837BDE63064}" destId="{4F4C0C5F-4001-4C6F-985A-4E0139048E6B}" srcOrd="12" destOrd="0" presId="urn:microsoft.com/office/officeart/2008/layout/LinedList"/>
    <dgm:cxn modelId="{E5993C22-8A2B-45DC-8EB3-4BC4668690AA}" type="presParOf" srcId="{1F0EB4EA-B898-4832-9F62-E837BDE63064}" destId="{805650C3-F8BB-4FB8-9188-E3D216302FAE}" srcOrd="13" destOrd="0" presId="urn:microsoft.com/office/officeart/2008/layout/LinedList"/>
    <dgm:cxn modelId="{8E7638B3-4D81-4ADE-851C-E6D49DAFA198}" type="presParOf" srcId="{805650C3-F8BB-4FB8-9188-E3D216302FAE}" destId="{F2FB75CC-31BC-43C1-AE9C-09D966BB6111}" srcOrd="0" destOrd="0" presId="urn:microsoft.com/office/officeart/2008/layout/LinedList"/>
    <dgm:cxn modelId="{3A9C18B3-E1BB-4FA9-ACD0-65B3104F6E6B}" type="presParOf" srcId="{805650C3-F8BB-4FB8-9188-E3D216302FAE}" destId="{0F2FDDEC-DA8D-4FAA-881B-479E85B2B397}" srcOrd="1"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8F71305-7804-4B2B-8CD3-5444D5BE17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DE"/>
        </a:p>
      </dgm:t>
    </dgm:pt>
    <dgm:pt modelId="{75AB82E7-1FCE-4BBC-9631-49A7C4D92057}">
      <dgm:prSet/>
      <dgm:spPr/>
      <dgm:t>
        <a:bodyPr/>
        <a:lstStyle/>
        <a:p>
          <a:pPr rtl="0"/>
          <a:r>
            <a:rPr lang="de-DE"/>
            <a:t>Gespräche mit beteiligten Personen und Institutionen</a:t>
          </a:r>
        </a:p>
      </dgm:t>
    </dgm:pt>
    <dgm:pt modelId="{CC7FE5DE-9D07-48AD-93CC-ED33E22E5685}" type="parTrans" cxnId="{D3BB5644-FC8B-4629-B504-59B5F6AEA035}">
      <dgm:prSet/>
      <dgm:spPr/>
      <dgm:t>
        <a:bodyPr/>
        <a:lstStyle/>
        <a:p>
          <a:endParaRPr lang="de-DE"/>
        </a:p>
      </dgm:t>
    </dgm:pt>
    <dgm:pt modelId="{6D0521A8-B519-4711-BF77-270BB0710817}" type="sibTrans" cxnId="{D3BB5644-FC8B-4629-B504-59B5F6AEA035}">
      <dgm:prSet/>
      <dgm:spPr/>
      <dgm:t>
        <a:bodyPr/>
        <a:lstStyle/>
        <a:p>
          <a:endParaRPr lang="de-DE"/>
        </a:p>
      </dgm:t>
    </dgm:pt>
    <dgm:pt modelId="{CE962EDC-E2E6-4EEA-9DE2-5FBE13CDAB0C}">
      <dgm:prSet/>
      <dgm:spPr/>
      <dgm:t>
        <a:bodyPr/>
        <a:lstStyle/>
        <a:p>
          <a:pPr rtl="0"/>
          <a:r>
            <a:rPr lang="de-DE"/>
            <a:t>Schulakte</a:t>
          </a:r>
        </a:p>
      </dgm:t>
    </dgm:pt>
    <dgm:pt modelId="{CDD60311-3CC6-4753-B52B-0568B3D15EF8}" type="parTrans" cxnId="{D70053A4-F74F-4789-A9AD-C51F3C7E52B9}">
      <dgm:prSet/>
      <dgm:spPr/>
      <dgm:t>
        <a:bodyPr/>
        <a:lstStyle/>
        <a:p>
          <a:endParaRPr lang="de-DE"/>
        </a:p>
      </dgm:t>
    </dgm:pt>
    <dgm:pt modelId="{AC11EDE8-02D4-42AD-9565-8508BBF80959}" type="sibTrans" cxnId="{D70053A4-F74F-4789-A9AD-C51F3C7E52B9}">
      <dgm:prSet/>
      <dgm:spPr/>
      <dgm:t>
        <a:bodyPr/>
        <a:lstStyle/>
        <a:p>
          <a:endParaRPr lang="de-DE"/>
        </a:p>
      </dgm:t>
    </dgm:pt>
    <dgm:pt modelId="{03851B65-0A7E-4D2D-B894-D59AA0285464}">
      <dgm:prSet/>
      <dgm:spPr/>
      <dgm:t>
        <a:bodyPr/>
        <a:lstStyle/>
        <a:p>
          <a:pPr rtl="0"/>
          <a:r>
            <a:rPr lang="de-DE"/>
            <a:t>Stärken und Kräfte in der Person und in ihrem Umfeld</a:t>
          </a:r>
        </a:p>
      </dgm:t>
    </dgm:pt>
    <dgm:pt modelId="{4B697D9A-E707-4579-857E-4FA34423A689}" type="parTrans" cxnId="{29906791-DE08-4FD8-B742-956117C76FBF}">
      <dgm:prSet/>
      <dgm:spPr/>
      <dgm:t>
        <a:bodyPr/>
        <a:lstStyle/>
        <a:p>
          <a:endParaRPr lang="de-DE"/>
        </a:p>
      </dgm:t>
    </dgm:pt>
    <dgm:pt modelId="{B8595EBA-BD55-4198-8E76-E7E9249ED190}" type="sibTrans" cxnId="{29906791-DE08-4FD8-B742-956117C76FBF}">
      <dgm:prSet/>
      <dgm:spPr/>
      <dgm:t>
        <a:bodyPr/>
        <a:lstStyle/>
        <a:p>
          <a:endParaRPr lang="de-DE"/>
        </a:p>
      </dgm:t>
    </dgm:pt>
    <dgm:pt modelId="{5409E323-2056-4806-9476-549DB6B50555}">
      <dgm:prSet/>
      <dgm:spPr/>
      <dgm:t>
        <a:bodyPr/>
        <a:lstStyle/>
        <a:p>
          <a:pPr rtl="0"/>
          <a:r>
            <a:rPr lang="de-DE" dirty="0"/>
            <a:t>individuelle Lebens- und Erziehungsumstände sowie die soziale Einbindung</a:t>
          </a:r>
        </a:p>
      </dgm:t>
    </dgm:pt>
    <dgm:pt modelId="{C2FD8F03-C4E8-4B22-B2A0-89DA26FF4D40}" type="parTrans" cxnId="{82B960FB-97AD-45A8-A64C-B34B6424EE2C}">
      <dgm:prSet/>
      <dgm:spPr/>
      <dgm:t>
        <a:bodyPr/>
        <a:lstStyle/>
        <a:p>
          <a:endParaRPr lang="de-DE"/>
        </a:p>
      </dgm:t>
    </dgm:pt>
    <dgm:pt modelId="{02B15508-460C-4548-95D5-94228CF240D7}" type="sibTrans" cxnId="{82B960FB-97AD-45A8-A64C-B34B6424EE2C}">
      <dgm:prSet/>
      <dgm:spPr/>
      <dgm:t>
        <a:bodyPr/>
        <a:lstStyle/>
        <a:p>
          <a:endParaRPr lang="de-DE"/>
        </a:p>
      </dgm:t>
    </dgm:pt>
    <dgm:pt modelId="{A9AB0E8F-8620-4DCE-AD8E-D83C0C77B1A3}">
      <dgm:prSet/>
      <dgm:spPr/>
      <dgm:t>
        <a:bodyPr/>
        <a:lstStyle/>
        <a:p>
          <a:pPr rtl="0"/>
          <a:r>
            <a:rPr lang="de-DE"/>
            <a:t>psychosoziale Grunderfahrungen und deren Entwicklung</a:t>
          </a:r>
        </a:p>
      </dgm:t>
    </dgm:pt>
    <dgm:pt modelId="{6112D670-6CD2-48B3-94C6-FD1B7E6B12D7}" type="parTrans" cxnId="{0CFAA28C-16B3-4A9C-A859-618202BD8027}">
      <dgm:prSet/>
      <dgm:spPr/>
      <dgm:t>
        <a:bodyPr/>
        <a:lstStyle/>
        <a:p>
          <a:endParaRPr lang="de-DE"/>
        </a:p>
      </dgm:t>
    </dgm:pt>
    <dgm:pt modelId="{FECF5472-4BBD-42AC-AEAD-85DEF03C9886}" type="sibTrans" cxnId="{0CFAA28C-16B3-4A9C-A859-618202BD8027}">
      <dgm:prSet/>
      <dgm:spPr/>
      <dgm:t>
        <a:bodyPr/>
        <a:lstStyle/>
        <a:p>
          <a:endParaRPr lang="de-DE"/>
        </a:p>
      </dgm:t>
    </dgm:pt>
    <dgm:pt modelId="{3BE5B4CE-0091-434F-A010-8BAE3BB4A338}">
      <dgm:prSet/>
      <dgm:spPr/>
      <dgm:t>
        <a:bodyPr/>
        <a:lstStyle/>
        <a:p>
          <a:pPr rtl="0"/>
          <a:r>
            <a:rPr lang="de-DE"/>
            <a:t>Formen der Klärung und Bewältigung aktueller Lern- und Lebenssituationen</a:t>
          </a:r>
        </a:p>
      </dgm:t>
    </dgm:pt>
    <dgm:pt modelId="{11CDB82C-A195-4C50-AEA0-A7E19ABEC49C}" type="parTrans" cxnId="{B0343C09-C8B8-41CC-A82A-D03088721B1F}">
      <dgm:prSet/>
      <dgm:spPr/>
      <dgm:t>
        <a:bodyPr/>
        <a:lstStyle/>
        <a:p>
          <a:endParaRPr lang="de-DE"/>
        </a:p>
      </dgm:t>
    </dgm:pt>
    <dgm:pt modelId="{326265B8-A7A3-4B73-822D-4077405A1158}" type="sibTrans" cxnId="{B0343C09-C8B8-41CC-A82A-D03088721B1F}">
      <dgm:prSet/>
      <dgm:spPr/>
      <dgm:t>
        <a:bodyPr/>
        <a:lstStyle/>
        <a:p>
          <a:endParaRPr lang="de-DE"/>
        </a:p>
      </dgm:t>
    </dgm:pt>
    <dgm:pt modelId="{6C1F2E84-4D0D-4BBD-80BF-FF2E2896516D}">
      <dgm:prSet/>
      <dgm:spPr/>
      <dgm:t>
        <a:bodyPr/>
        <a:lstStyle/>
        <a:p>
          <a:pPr rtl="0"/>
          <a:r>
            <a:rPr lang="de-DE" dirty="0"/>
            <a:t>schulisches Umfeld, Beziehungen zu Lehrkräften, Schülerinnen und Schülern und anderen Personen</a:t>
          </a:r>
        </a:p>
      </dgm:t>
    </dgm:pt>
    <dgm:pt modelId="{9B32A559-D8CC-4ECE-B92F-14CFB93B5D07}" type="parTrans" cxnId="{0E8A4299-41C4-416F-BAF8-FFD4322E9655}">
      <dgm:prSet/>
      <dgm:spPr/>
      <dgm:t>
        <a:bodyPr/>
        <a:lstStyle/>
        <a:p>
          <a:endParaRPr lang="de-DE"/>
        </a:p>
      </dgm:t>
    </dgm:pt>
    <dgm:pt modelId="{F38E5A61-5E19-490F-8A19-915A0CC953F5}" type="sibTrans" cxnId="{0E8A4299-41C4-416F-BAF8-FFD4322E9655}">
      <dgm:prSet/>
      <dgm:spPr/>
      <dgm:t>
        <a:bodyPr/>
        <a:lstStyle/>
        <a:p>
          <a:endParaRPr lang="de-DE"/>
        </a:p>
      </dgm:t>
    </dgm:pt>
    <dgm:pt modelId="{E97DE6C0-5956-4194-9AA4-D98A59ECF8B1}">
      <dgm:prSet/>
      <dgm:spPr/>
      <dgm:t>
        <a:bodyPr/>
        <a:lstStyle/>
        <a:p>
          <a:pPr rtl="0"/>
          <a:r>
            <a:rPr lang="de-DE" dirty="0"/>
            <a:t>Verlauf der Entwicklung und gegebenenfalls Ergebnisse bisheriger Förderung</a:t>
          </a:r>
        </a:p>
      </dgm:t>
    </dgm:pt>
    <dgm:pt modelId="{8896B576-935C-46B2-B43F-37F34D0DE8D3}" type="parTrans" cxnId="{C65F2A05-78C3-4200-9C60-3940E332CE32}">
      <dgm:prSet/>
      <dgm:spPr/>
      <dgm:t>
        <a:bodyPr/>
        <a:lstStyle/>
        <a:p>
          <a:endParaRPr lang="de-DE"/>
        </a:p>
      </dgm:t>
    </dgm:pt>
    <dgm:pt modelId="{7FE6E84B-EA24-409B-B354-4F986DB0CD30}" type="sibTrans" cxnId="{C65F2A05-78C3-4200-9C60-3940E332CE32}">
      <dgm:prSet/>
      <dgm:spPr/>
      <dgm:t>
        <a:bodyPr/>
        <a:lstStyle/>
        <a:p>
          <a:endParaRPr lang="de-DE"/>
        </a:p>
      </dgm:t>
    </dgm:pt>
    <dgm:pt modelId="{2CB1D44D-3F0F-42B3-8094-34BA66049946}" type="pres">
      <dgm:prSet presAssocID="{78F71305-7804-4B2B-8CD3-5444D5BE17CB}" presName="linear" presStyleCnt="0">
        <dgm:presLayoutVars>
          <dgm:animLvl val="lvl"/>
          <dgm:resizeHandles val="exact"/>
        </dgm:presLayoutVars>
      </dgm:prSet>
      <dgm:spPr/>
    </dgm:pt>
    <dgm:pt modelId="{7A6C589C-F364-4C9C-8BCA-9324C548A04B}" type="pres">
      <dgm:prSet presAssocID="{75AB82E7-1FCE-4BBC-9631-49A7C4D92057}" presName="parentText" presStyleLbl="node1" presStyleIdx="0" presStyleCnt="2">
        <dgm:presLayoutVars>
          <dgm:chMax val="0"/>
          <dgm:bulletEnabled val="1"/>
        </dgm:presLayoutVars>
      </dgm:prSet>
      <dgm:spPr/>
    </dgm:pt>
    <dgm:pt modelId="{6A33A2C8-E6E6-4EF8-BDEC-BA08D5E88C42}" type="pres">
      <dgm:prSet presAssocID="{6D0521A8-B519-4711-BF77-270BB0710817}" presName="spacer" presStyleCnt="0"/>
      <dgm:spPr/>
    </dgm:pt>
    <dgm:pt modelId="{E52F629B-14C4-4831-BBA6-AD7B4FC06D6B}" type="pres">
      <dgm:prSet presAssocID="{CE962EDC-E2E6-4EEA-9DE2-5FBE13CDAB0C}" presName="parentText" presStyleLbl="node1" presStyleIdx="1" presStyleCnt="2">
        <dgm:presLayoutVars>
          <dgm:chMax val="0"/>
          <dgm:bulletEnabled val="1"/>
        </dgm:presLayoutVars>
      </dgm:prSet>
      <dgm:spPr/>
    </dgm:pt>
    <dgm:pt modelId="{EE8EA230-6B96-425B-9554-A5C25DFCA78E}" type="pres">
      <dgm:prSet presAssocID="{CE962EDC-E2E6-4EEA-9DE2-5FBE13CDAB0C}" presName="childText" presStyleLbl="revTx" presStyleIdx="0" presStyleCnt="1">
        <dgm:presLayoutVars>
          <dgm:bulletEnabled val="1"/>
        </dgm:presLayoutVars>
      </dgm:prSet>
      <dgm:spPr/>
    </dgm:pt>
  </dgm:ptLst>
  <dgm:cxnLst>
    <dgm:cxn modelId="{C65F2A05-78C3-4200-9C60-3940E332CE32}" srcId="{CE962EDC-E2E6-4EEA-9DE2-5FBE13CDAB0C}" destId="{E97DE6C0-5956-4194-9AA4-D98A59ECF8B1}" srcOrd="5" destOrd="0" parTransId="{8896B576-935C-46B2-B43F-37F34D0DE8D3}" sibTransId="{7FE6E84B-EA24-409B-B354-4F986DB0CD30}"/>
    <dgm:cxn modelId="{B0343C09-C8B8-41CC-A82A-D03088721B1F}" srcId="{CE962EDC-E2E6-4EEA-9DE2-5FBE13CDAB0C}" destId="{3BE5B4CE-0091-434F-A010-8BAE3BB4A338}" srcOrd="3" destOrd="0" parTransId="{11CDB82C-A195-4C50-AEA0-A7E19ABEC49C}" sibTransId="{326265B8-A7A3-4B73-822D-4077405A1158}"/>
    <dgm:cxn modelId="{97C70420-E473-411C-A566-325E04202C1F}" type="presOf" srcId="{03851B65-0A7E-4D2D-B894-D59AA0285464}" destId="{EE8EA230-6B96-425B-9554-A5C25DFCA78E}" srcOrd="0" destOrd="0" presId="urn:microsoft.com/office/officeart/2005/8/layout/vList2"/>
    <dgm:cxn modelId="{6675852F-22B7-4ED6-88E0-95666D1F5FF6}" type="presOf" srcId="{6C1F2E84-4D0D-4BBD-80BF-FF2E2896516D}" destId="{EE8EA230-6B96-425B-9554-A5C25DFCA78E}" srcOrd="0" destOrd="4" presId="urn:microsoft.com/office/officeart/2005/8/layout/vList2"/>
    <dgm:cxn modelId="{06ADF530-3CE3-4B57-BDF3-13FF14BDF5D1}" type="presOf" srcId="{75AB82E7-1FCE-4BBC-9631-49A7C4D92057}" destId="{7A6C589C-F364-4C9C-8BCA-9324C548A04B}" srcOrd="0" destOrd="0" presId="urn:microsoft.com/office/officeart/2005/8/layout/vList2"/>
    <dgm:cxn modelId="{D3BB5644-FC8B-4629-B504-59B5F6AEA035}" srcId="{78F71305-7804-4B2B-8CD3-5444D5BE17CB}" destId="{75AB82E7-1FCE-4BBC-9631-49A7C4D92057}" srcOrd="0" destOrd="0" parTransId="{CC7FE5DE-9D07-48AD-93CC-ED33E22E5685}" sibTransId="{6D0521A8-B519-4711-BF77-270BB0710817}"/>
    <dgm:cxn modelId="{0CFAA28C-16B3-4A9C-A859-618202BD8027}" srcId="{CE962EDC-E2E6-4EEA-9DE2-5FBE13CDAB0C}" destId="{A9AB0E8F-8620-4DCE-AD8E-D83C0C77B1A3}" srcOrd="2" destOrd="0" parTransId="{6112D670-6CD2-48B3-94C6-FD1B7E6B12D7}" sibTransId="{FECF5472-4BBD-42AC-AEAD-85DEF03C9886}"/>
    <dgm:cxn modelId="{29906791-DE08-4FD8-B742-956117C76FBF}" srcId="{CE962EDC-E2E6-4EEA-9DE2-5FBE13CDAB0C}" destId="{03851B65-0A7E-4D2D-B894-D59AA0285464}" srcOrd="0" destOrd="0" parTransId="{4B697D9A-E707-4579-857E-4FA34423A689}" sibTransId="{B8595EBA-BD55-4198-8E76-E7E9249ED190}"/>
    <dgm:cxn modelId="{4B792494-687A-4FD2-B222-31CA0A74E51A}" type="presOf" srcId="{3BE5B4CE-0091-434F-A010-8BAE3BB4A338}" destId="{EE8EA230-6B96-425B-9554-A5C25DFCA78E}" srcOrd="0" destOrd="3" presId="urn:microsoft.com/office/officeart/2005/8/layout/vList2"/>
    <dgm:cxn modelId="{0E8A4299-41C4-416F-BAF8-FFD4322E9655}" srcId="{CE962EDC-E2E6-4EEA-9DE2-5FBE13CDAB0C}" destId="{6C1F2E84-4D0D-4BBD-80BF-FF2E2896516D}" srcOrd="4" destOrd="0" parTransId="{9B32A559-D8CC-4ECE-B92F-14CFB93B5D07}" sibTransId="{F38E5A61-5E19-490F-8A19-915A0CC953F5}"/>
    <dgm:cxn modelId="{D70053A4-F74F-4789-A9AD-C51F3C7E52B9}" srcId="{78F71305-7804-4B2B-8CD3-5444D5BE17CB}" destId="{CE962EDC-E2E6-4EEA-9DE2-5FBE13CDAB0C}" srcOrd="1" destOrd="0" parTransId="{CDD60311-3CC6-4753-B52B-0568B3D15EF8}" sibTransId="{AC11EDE8-02D4-42AD-9565-8508BBF80959}"/>
    <dgm:cxn modelId="{A0E26CBF-DD8D-4BCF-AD88-DE350242A4DD}" type="presOf" srcId="{A9AB0E8F-8620-4DCE-AD8E-D83C0C77B1A3}" destId="{EE8EA230-6B96-425B-9554-A5C25DFCA78E}" srcOrd="0" destOrd="2" presId="urn:microsoft.com/office/officeart/2005/8/layout/vList2"/>
    <dgm:cxn modelId="{3F06D3C6-313D-4B8D-9C12-7F86120297A3}" type="presOf" srcId="{E97DE6C0-5956-4194-9AA4-D98A59ECF8B1}" destId="{EE8EA230-6B96-425B-9554-A5C25DFCA78E}" srcOrd="0" destOrd="5" presId="urn:microsoft.com/office/officeart/2005/8/layout/vList2"/>
    <dgm:cxn modelId="{DB4F43E3-02EB-4400-92AA-650EE8FB1A29}" type="presOf" srcId="{5409E323-2056-4806-9476-549DB6B50555}" destId="{EE8EA230-6B96-425B-9554-A5C25DFCA78E}" srcOrd="0" destOrd="1" presId="urn:microsoft.com/office/officeart/2005/8/layout/vList2"/>
    <dgm:cxn modelId="{2BB744E5-9239-4B47-A5E4-51E65533D10F}" type="presOf" srcId="{78F71305-7804-4B2B-8CD3-5444D5BE17CB}" destId="{2CB1D44D-3F0F-42B3-8094-34BA66049946}" srcOrd="0" destOrd="0" presId="urn:microsoft.com/office/officeart/2005/8/layout/vList2"/>
    <dgm:cxn modelId="{F57EE6E7-9EA7-42C5-B2B5-7AF245608D7D}" type="presOf" srcId="{CE962EDC-E2E6-4EEA-9DE2-5FBE13CDAB0C}" destId="{E52F629B-14C4-4831-BBA6-AD7B4FC06D6B}" srcOrd="0" destOrd="0" presId="urn:microsoft.com/office/officeart/2005/8/layout/vList2"/>
    <dgm:cxn modelId="{82B960FB-97AD-45A8-A64C-B34B6424EE2C}" srcId="{CE962EDC-E2E6-4EEA-9DE2-5FBE13CDAB0C}" destId="{5409E323-2056-4806-9476-549DB6B50555}" srcOrd="1" destOrd="0" parTransId="{C2FD8F03-C4E8-4B22-B2A0-89DA26FF4D40}" sibTransId="{02B15508-460C-4548-95D5-94228CF240D7}"/>
    <dgm:cxn modelId="{1F158F37-E3FE-47D6-8E5C-97ACD8E90498}" type="presParOf" srcId="{2CB1D44D-3F0F-42B3-8094-34BA66049946}" destId="{7A6C589C-F364-4C9C-8BCA-9324C548A04B}" srcOrd="0" destOrd="0" presId="urn:microsoft.com/office/officeart/2005/8/layout/vList2"/>
    <dgm:cxn modelId="{9D31352F-7C49-49D1-945A-B4DC60172365}" type="presParOf" srcId="{2CB1D44D-3F0F-42B3-8094-34BA66049946}" destId="{6A33A2C8-E6E6-4EF8-BDEC-BA08D5E88C42}" srcOrd="1" destOrd="0" presId="urn:microsoft.com/office/officeart/2005/8/layout/vList2"/>
    <dgm:cxn modelId="{31B90874-B98D-418E-BCAC-12A64F19F512}" type="presParOf" srcId="{2CB1D44D-3F0F-42B3-8094-34BA66049946}" destId="{E52F629B-14C4-4831-BBA6-AD7B4FC06D6B}" srcOrd="2" destOrd="0" presId="urn:microsoft.com/office/officeart/2005/8/layout/vList2"/>
    <dgm:cxn modelId="{487134FA-C0BE-4C63-9576-B261509BE419}" type="presParOf" srcId="{2CB1D44D-3F0F-42B3-8094-34BA66049946}" destId="{EE8EA230-6B96-425B-9554-A5C25DFCA78E}"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90D3A49-6D75-4DB1-8171-9ED4F1B5438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de-DE"/>
        </a:p>
      </dgm:t>
    </dgm:pt>
    <dgm:pt modelId="{FB06242A-F1F2-49CE-B683-05241CD92543}">
      <dgm:prSet/>
      <dgm:spPr/>
      <dgm:t>
        <a:bodyPr/>
        <a:lstStyle/>
        <a:p>
          <a:pPr rtl="0"/>
          <a:r>
            <a:rPr lang="de-DE"/>
            <a:t>Pädagogisch-psychologische Tests</a:t>
          </a:r>
        </a:p>
      </dgm:t>
    </dgm:pt>
    <dgm:pt modelId="{5EA7553E-5710-4D44-A62F-CC3551D07507}" type="parTrans" cxnId="{1A404D3D-F473-4003-910E-02B85CACD807}">
      <dgm:prSet/>
      <dgm:spPr/>
      <dgm:t>
        <a:bodyPr/>
        <a:lstStyle/>
        <a:p>
          <a:endParaRPr lang="de-DE"/>
        </a:p>
      </dgm:t>
    </dgm:pt>
    <dgm:pt modelId="{31C8CA82-1F5E-42EA-ACFB-BB606588E86D}" type="sibTrans" cxnId="{1A404D3D-F473-4003-910E-02B85CACD807}">
      <dgm:prSet/>
      <dgm:spPr/>
      <dgm:t>
        <a:bodyPr/>
        <a:lstStyle/>
        <a:p>
          <a:endParaRPr lang="de-DE"/>
        </a:p>
      </dgm:t>
    </dgm:pt>
    <dgm:pt modelId="{3DD88651-AE08-44EA-9576-ED0E741A5725}">
      <dgm:prSet/>
      <dgm:spPr/>
      <dgm:t>
        <a:bodyPr/>
        <a:lstStyle/>
        <a:p>
          <a:pPr rtl="0"/>
          <a:r>
            <a:rPr lang="de-DE"/>
            <a:t>allgemeiner Entwicklungs- und Leistungsstand, Wahrnehmung, Belastbarkeit, Ausdauer und Konzentration</a:t>
          </a:r>
        </a:p>
      </dgm:t>
    </dgm:pt>
    <dgm:pt modelId="{D0B98497-8D41-4DB1-B320-F6C5AE5B14B1}" type="parTrans" cxnId="{AE12363F-93A2-4FC1-B74C-13E86E571763}">
      <dgm:prSet/>
      <dgm:spPr/>
      <dgm:t>
        <a:bodyPr/>
        <a:lstStyle/>
        <a:p>
          <a:endParaRPr lang="de-DE"/>
        </a:p>
      </dgm:t>
    </dgm:pt>
    <dgm:pt modelId="{D86B4E23-B82B-4FC4-9E0F-57C501EEC03C}" type="sibTrans" cxnId="{AE12363F-93A2-4FC1-B74C-13E86E571763}">
      <dgm:prSet/>
      <dgm:spPr/>
      <dgm:t>
        <a:bodyPr/>
        <a:lstStyle/>
        <a:p>
          <a:endParaRPr lang="de-DE"/>
        </a:p>
      </dgm:t>
    </dgm:pt>
    <dgm:pt modelId="{AD890553-FBA5-4F7B-BD40-7197A26C5DF1}">
      <dgm:prSet/>
      <dgm:spPr/>
      <dgm:t>
        <a:bodyPr/>
        <a:lstStyle/>
        <a:p>
          <a:pPr rtl="0"/>
          <a:r>
            <a:rPr lang="de-DE"/>
            <a:t>soziale, emotionale, motorische und kognitive Entwicklung</a:t>
          </a:r>
        </a:p>
      </dgm:t>
    </dgm:pt>
    <dgm:pt modelId="{74AAD54F-DDB6-4555-BA7A-D845413F9437}" type="parTrans" cxnId="{885CA2F1-1390-4380-AC71-1F07BEC5AB21}">
      <dgm:prSet/>
      <dgm:spPr/>
      <dgm:t>
        <a:bodyPr/>
        <a:lstStyle/>
        <a:p>
          <a:endParaRPr lang="de-DE"/>
        </a:p>
      </dgm:t>
    </dgm:pt>
    <dgm:pt modelId="{6C942169-0420-4790-B9CC-531CB49A7C39}" type="sibTrans" cxnId="{885CA2F1-1390-4380-AC71-1F07BEC5AB21}">
      <dgm:prSet/>
      <dgm:spPr/>
      <dgm:t>
        <a:bodyPr/>
        <a:lstStyle/>
        <a:p>
          <a:endParaRPr lang="de-DE"/>
        </a:p>
      </dgm:t>
    </dgm:pt>
    <dgm:pt modelId="{0EE8BC62-6059-4F45-A525-0C2794EC89A1}" type="pres">
      <dgm:prSet presAssocID="{F90D3A49-6D75-4DB1-8171-9ED4F1B54388}" presName="linear" presStyleCnt="0">
        <dgm:presLayoutVars>
          <dgm:animLvl val="lvl"/>
          <dgm:resizeHandles val="exact"/>
        </dgm:presLayoutVars>
      </dgm:prSet>
      <dgm:spPr/>
    </dgm:pt>
    <dgm:pt modelId="{F8284F6C-9C2A-4ADE-B7CB-AA19E89E44E5}" type="pres">
      <dgm:prSet presAssocID="{FB06242A-F1F2-49CE-B683-05241CD92543}" presName="parentText" presStyleLbl="node1" presStyleIdx="0" presStyleCnt="1">
        <dgm:presLayoutVars>
          <dgm:chMax val="0"/>
          <dgm:bulletEnabled val="1"/>
        </dgm:presLayoutVars>
      </dgm:prSet>
      <dgm:spPr/>
    </dgm:pt>
    <dgm:pt modelId="{1B6458E3-2AD3-4644-91C8-47A3D02F26F5}" type="pres">
      <dgm:prSet presAssocID="{FB06242A-F1F2-49CE-B683-05241CD92543}" presName="childText" presStyleLbl="revTx" presStyleIdx="0" presStyleCnt="1">
        <dgm:presLayoutVars>
          <dgm:bulletEnabled val="1"/>
        </dgm:presLayoutVars>
      </dgm:prSet>
      <dgm:spPr/>
    </dgm:pt>
  </dgm:ptLst>
  <dgm:cxnLst>
    <dgm:cxn modelId="{1AA5610A-7990-4D9E-AF47-A1FB9DC64BC7}" type="presOf" srcId="{FB06242A-F1F2-49CE-B683-05241CD92543}" destId="{F8284F6C-9C2A-4ADE-B7CB-AA19E89E44E5}" srcOrd="0" destOrd="0" presId="urn:microsoft.com/office/officeart/2005/8/layout/vList2"/>
    <dgm:cxn modelId="{B11F960A-30FF-40D4-9FCD-F9EC5EE7C316}" type="presOf" srcId="{AD890553-FBA5-4F7B-BD40-7197A26C5DF1}" destId="{1B6458E3-2AD3-4644-91C8-47A3D02F26F5}" srcOrd="0" destOrd="1" presId="urn:microsoft.com/office/officeart/2005/8/layout/vList2"/>
    <dgm:cxn modelId="{1A404D3D-F473-4003-910E-02B85CACD807}" srcId="{F90D3A49-6D75-4DB1-8171-9ED4F1B54388}" destId="{FB06242A-F1F2-49CE-B683-05241CD92543}" srcOrd="0" destOrd="0" parTransId="{5EA7553E-5710-4D44-A62F-CC3551D07507}" sibTransId="{31C8CA82-1F5E-42EA-ACFB-BB606588E86D}"/>
    <dgm:cxn modelId="{AE12363F-93A2-4FC1-B74C-13E86E571763}" srcId="{FB06242A-F1F2-49CE-B683-05241CD92543}" destId="{3DD88651-AE08-44EA-9576-ED0E741A5725}" srcOrd="0" destOrd="0" parTransId="{D0B98497-8D41-4DB1-B320-F6C5AE5B14B1}" sibTransId="{D86B4E23-B82B-4FC4-9E0F-57C501EEC03C}"/>
    <dgm:cxn modelId="{E318D773-C42A-4CCE-AD5E-AEC336FAF7C3}" type="presOf" srcId="{F90D3A49-6D75-4DB1-8171-9ED4F1B54388}" destId="{0EE8BC62-6059-4F45-A525-0C2794EC89A1}" srcOrd="0" destOrd="0" presId="urn:microsoft.com/office/officeart/2005/8/layout/vList2"/>
    <dgm:cxn modelId="{885CA2F1-1390-4380-AC71-1F07BEC5AB21}" srcId="{FB06242A-F1F2-49CE-B683-05241CD92543}" destId="{AD890553-FBA5-4F7B-BD40-7197A26C5DF1}" srcOrd="1" destOrd="0" parTransId="{74AAD54F-DDB6-4555-BA7A-D845413F9437}" sibTransId="{6C942169-0420-4790-B9CC-531CB49A7C39}"/>
    <dgm:cxn modelId="{04791DFD-74D7-4398-ACE0-DDBAE1850804}" type="presOf" srcId="{3DD88651-AE08-44EA-9576-ED0E741A5725}" destId="{1B6458E3-2AD3-4644-91C8-47A3D02F26F5}" srcOrd="0" destOrd="0" presId="urn:microsoft.com/office/officeart/2005/8/layout/vList2"/>
    <dgm:cxn modelId="{5C259179-CE29-4F0B-8AF9-AAC8D67D554F}" type="presParOf" srcId="{0EE8BC62-6059-4F45-A525-0C2794EC89A1}" destId="{F8284F6C-9C2A-4ADE-B7CB-AA19E89E44E5}" srcOrd="0" destOrd="0" presId="urn:microsoft.com/office/officeart/2005/8/layout/vList2"/>
    <dgm:cxn modelId="{D91B3C22-8E59-4B1F-B309-055E202EFA15}" type="presParOf" srcId="{0EE8BC62-6059-4F45-A525-0C2794EC89A1}" destId="{1B6458E3-2AD3-4644-91C8-47A3D02F26F5}"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F9505D-E215-431F-BDFE-6E6492CEA9F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de-DE"/>
        </a:p>
      </dgm:t>
    </dgm:pt>
    <dgm:pt modelId="{CFE28B5F-49E2-4F4A-B118-12F7BD39C4FD}">
      <dgm:prSet/>
      <dgm:spPr/>
      <dgm:t>
        <a:bodyPr/>
        <a:lstStyle/>
        <a:p>
          <a:pPr rtl="0"/>
          <a:r>
            <a:rPr lang="de-DE" dirty="0"/>
            <a:t>Wolfgang </a:t>
          </a:r>
          <a:r>
            <a:rPr lang="de-DE" dirty="0" err="1"/>
            <a:t>Mutzeck</a:t>
          </a:r>
          <a:r>
            <a:rPr lang="de-DE" dirty="0"/>
            <a:t> sagt über den Begriff Verhaltensstörungen:</a:t>
          </a:r>
        </a:p>
      </dgm:t>
    </dgm:pt>
    <dgm:pt modelId="{E2B497DA-140E-4890-AF57-4819343BAD3E}" type="parTrans" cxnId="{AFC850EE-E65A-4064-B898-6AF8045C9582}">
      <dgm:prSet/>
      <dgm:spPr/>
      <dgm:t>
        <a:bodyPr/>
        <a:lstStyle/>
        <a:p>
          <a:endParaRPr lang="de-DE"/>
        </a:p>
      </dgm:t>
    </dgm:pt>
    <dgm:pt modelId="{36178CC9-9909-4A5B-A014-718C02151E13}" type="sibTrans" cxnId="{AFC850EE-E65A-4064-B898-6AF8045C9582}">
      <dgm:prSet/>
      <dgm:spPr/>
      <dgm:t>
        <a:bodyPr/>
        <a:lstStyle/>
        <a:p>
          <a:endParaRPr lang="de-DE"/>
        </a:p>
      </dgm:t>
    </dgm:pt>
    <dgm:pt modelId="{2E8A0F13-6258-4633-8F2A-C73E6F92AEBD}">
      <dgm:prSet/>
      <dgm:spPr/>
      <dgm:t>
        <a:bodyPr/>
        <a:lstStyle/>
        <a:p>
          <a:pPr rtl="0"/>
          <a:r>
            <a:rPr lang="de-DE"/>
            <a:t>„Das Gemeinsame fast all dieser Termini sowie ihrer Definitionen ist die Abweichung von sogenannten normalen Verhaltensweisen“ (Mutzeck 2000) </a:t>
          </a:r>
        </a:p>
      </dgm:t>
    </dgm:pt>
    <dgm:pt modelId="{057BEA3A-A026-4664-9361-544D9EEC9C7A}" type="parTrans" cxnId="{15FEC44B-A5E2-47B1-9802-1861065B3998}">
      <dgm:prSet/>
      <dgm:spPr/>
      <dgm:t>
        <a:bodyPr/>
        <a:lstStyle/>
        <a:p>
          <a:endParaRPr lang="de-DE"/>
        </a:p>
      </dgm:t>
    </dgm:pt>
    <dgm:pt modelId="{C3DEC4CD-AA3A-4483-B1DD-7F96B67A2BC7}" type="sibTrans" cxnId="{15FEC44B-A5E2-47B1-9802-1861065B3998}">
      <dgm:prSet/>
      <dgm:spPr/>
      <dgm:t>
        <a:bodyPr/>
        <a:lstStyle/>
        <a:p>
          <a:endParaRPr lang="de-DE"/>
        </a:p>
      </dgm:t>
    </dgm:pt>
    <dgm:pt modelId="{8471AEA3-4672-40F9-9DFA-E9C5B007EF41}" type="pres">
      <dgm:prSet presAssocID="{61F9505D-E215-431F-BDFE-6E6492CEA9F4}" presName="linear" presStyleCnt="0">
        <dgm:presLayoutVars>
          <dgm:animLvl val="lvl"/>
          <dgm:resizeHandles val="exact"/>
        </dgm:presLayoutVars>
      </dgm:prSet>
      <dgm:spPr/>
    </dgm:pt>
    <dgm:pt modelId="{82EAB90B-CE43-4B71-B9EA-151BCFDC1ED5}" type="pres">
      <dgm:prSet presAssocID="{CFE28B5F-49E2-4F4A-B118-12F7BD39C4FD}" presName="parentText" presStyleLbl="node1" presStyleIdx="0" presStyleCnt="1">
        <dgm:presLayoutVars>
          <dgm:chMax val="0"/>
          <dgm:bulletEnabled val="1"/>
        </dgm:presLayoutVars>
      </dgm:prSet>
      <dgm:spPr/>
    </dgm:pt>
    <dgm:pt modelId="{25447FD0-59D5-477A-8F83-0035A4D06F0A}" type="pres">
      <dgm:prSet presAssocID="{CFE28B5F-49E2-4F4A-B118-12F7BD39C4FD}" presName="childText" presStyleLbl="revTx" presStyleIdx="0" presStyleCnt="1">
        <dgm:presLayoutVars>
          <dgm:bulletEnabled val="1"/>
        </dgm:presLayoutVars>
      </dgm:prSet>
      <dgm:spPr/>
    </dgm:pt>
  </dgm:ptLst>
  <dgm:cxnLst>
    <dgm:cxn modelId="{15FEC44B-A5E2-47B1-9802-1861065B3998}" srcId="{CFE28B5F-49E2-4F4A-B118-12F7BD39C4FD}" destId="{2E8A0F13-6258-4633-8F2A-C73E6F92AEBD}" srcOrd="0" destOrd="0" parTransId="{057BEA3A-A026-4664-9361-544D9EEC9C7A}" sibTransId="{C3DEC4CD-AA3A-4483-B1DD-7F96B67A2BC7}"/>
    <dgm:cxn modelId="{B0EF3E7F-6C61-47B6-9863-14A242558C72}" type="presOf" srcId="{CFE28B5F-49E2-4F4A-B118-12F7BD39C4FD}" destId="{82EAB90B-CE43-4B71-B9EA-151BCFDC1ED5}" srcOrd="0" destOrd="0" presId="urn:microsoft.com/office/officeart/2005/8/layout/vList2"/>
    <dgm:cxn modelId="{9338DBB1-5630-4BE2-BFCF-73B7AB8D4A45}" type="presOf" srcId="{61F9505D-E215-431F-BDFE-6E6492CEA9F4}" destId="{8471AEA3-4672-40F9-9DFA-E9C5B007EF41}" srcOrd="0" destOrd="0" presId="urn:microsoft.com/office/officeart/2005/8/layout/vList2"/>
    <dgm:cxn modelId="{AFC850EE-E65A-4064-B898-6AF8045C9582}" srcId="{61F9505D-E215-431F-BDFE-6E6492CEA9F4}" destId="{CFE28B5F-49E2-4F4A-B118-12F7BD39C4FD}" srcOrd="0" destOrd="0" parTransId="{E2B497DA-140E-4890-AF57-4819343BAD3E}" sibTransId="{36178CC9-9909-4A5B-A014-718C02151E13}"/>
    <dgm:cxn modelId="{30C4BDF0-89BD-4346-B4FD-E4D6559D3389}" type="presOf" srcId="{2E8A0F13-6258-4633-8F2A-C73E6F92AEBD}" destId="{25447FD0-59D5-477A-8F83-0035A4D06F0A}" srcOrd="0" destOrd="0" presId="urn:microsoft.com/office/officeart/2005/8/layout/vList2"/>
    <dgm:cxn modelId="{949B9F66-70E6-43DD-9252-249B07336110}" type="presParOf" srcId="{8471AEA3-4672-40F9-9DFA-E9C5B007EF41}" destId="{82EAB90B-CE43-4B71-B9EA-151BCFDC1ED5}" srcOrd="0" destOrd="0" presId="urn:microsoft.com/office/officeart/2005/8/layout/vList2"/>
    <dgm:cxn modelId="{083B17DE-9218-4AA1-B00D-4E414930F5DF}" type="presParOf" srcId="{8471AEA3-4672-40F9-9DFA-E9C5B007EF41}" destId="{25447FD0-59D5-477A-8F83-0035A4D06F0A}" srcOrd="1"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72F4ED9-3B1B-F347-967A-B603EE71CDB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de-DE"/>
        </a:p>
      </dgm:t>
    </dgm:pt>
    <dgm:pt modelId="{FD942173-98D6-5E47-AA4D-ED4657C5DCD2}">
      <dgm:prSet/>
      <dgm:spPr/>
      <dgm:t>
        <a:bodyPr/>
        <a:lstStyle/>
        <a:p>
          <a:r>
            <a:rPr lang="de-DE"/>
            <a:t>Förderplan</a:t>
          </a:r>
        </a:p>
      </dgm:t>
    </dgm:pt>
    <dgm:pt modelId="{3D027039-4C87-694A-A5CD-DE0FE1EF01F2}" type="parTrans" cxnId="{8F9B68F3-02F9-1147-A88A-B1D22772DFC6}">
      <dgm:prSet/>
      <dgm:spPr/>
      <dgm:t>
        <a:bodyPr/>
        <a:lstStyle/>
        <a:p>
          <a:endParaRPr lang="de-DE"/>
        </a:p>
      </dgm:t>
    </dgm:pt>
    <dgm:pt modelId="{46C02864-6402-5049-97A7-0E397C5BBBC1}" type="sibTrans" cxnId="{8F9B68F3-02F9-1147-A88A-B1D22772DFC6}">
      <dgm:prSet/>
      <dgm:spPr/>
      <dgm:t>
        <a:bodyPr/>
        <a:lstStyle/>
        <a:p>
          <a:endParaRPr lang="de-DE"/>
        </a:p>
      </dgm:t>
    </dgm:pt>
    <dgm:pt modelId="{A552FF69-9576-D44E-B60A-85D9060E997F}" type="pres">
      <dgm:prSet presAssocID="{672F4ED9-3B1B-F347-967A-B603EE71CDBA}" presName="linear" presStyleCnt="0">
        <dgm:presLayoutVars>
          <dgm:animLvl val="lvl"/>
          <dgm:resizeHandles val="exact"/>
        </dgm:presLayoutVars>
      </dgm:prSet>
      <dgm:spPr/>
    </dgm:pt>
    <dgm:pt modelId="{9DB28A41-71FE-BE48-B3D2-1111E07F54A9}" type="pres">
      <dgm:prSet presAssocID="{FD942173-98D6-5E47-AA4D-ED4657C5DCD2}" presName="parentText" presStyleLbl="node1" presStyleIdx="0" presStyleCnt="1">
        <dgm:presLayoutVars>
          <dgm:chMax val="0"/>
          <dgm:bulletEnabled val="1"/>
        </dgm:presLayoutVars>
      </dgm:prSet>
      <dgm:spPr/>
    </dgm:pt>
  </dgm:ptLst>
  <dgm:cxnLst>
    <dgm:cxn modelId="{4A96386B-131F-1543-878E-57EF8915FCE0}" type="presOf" srcId="{672F4ED9-3B1B-F347-967A-B603EE71CDBA}" destId="{A552FF69-9576-D44E-B60A-85D9060E997F}" srcOrd="0" destOrd="0" presId="urn:microsoft.com/office/officeart/2005/8/layout/vList2"/>
    <dgm:cxn modelId="{A4737CD6-5950-494D-A3EF-67D3345253FB}" type="presOf" srcId="{FD942173-98D6-5E47-AA4D-ED4657C5DCD2}" destId="{9DB28A41-71FE-BE48-B3D2-1111E07F54A9}" srcOrd="0" destOrd="0" presId="urn:microsoft.com/office/officeart/2005/8/layout/vList2"/>
    <dgm:cxn modelId="{8F9B68F3-02F9-1147-A88A-B1D22772DFC6}" srcId="{672F4ED9-3B1B-F347-967A-B603EE71CDBA}" destId="{FD942173-98D6-5E47-AA4D-ED4657C5DCD2}" srcOrd="0" destOrd="0" parTransId="{3D027039-4C87-694A-A5CD-DE0FE1EF01F2}" sibTransId="{46C02864-6402-5049-97A7-0E397C5BBBC1}"/>
    <dgm:cxn modelId="{2AF022AE-2042-AF46-A4C0-B0E4CF022335}" type="presParOf" srcId="{A552FF69-9576-D44E-B60A-85D9060E997F}" destId="{9DB28A41-71FE-BE48-B3D2-1111E07F54A9}"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FC8CF5D-CAFA-476D-9AA4-FD90A2B4FB7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de-DE"/>
        </a:p>
      </dgm:t>
    </dgm:pt>
    <dgm:pt modelId="{F8043525-5990-4E45-A960-01CE8D69725A}">
      <dgm:prSet/>
      <dgm:spPr/>
      <dgm:t>
        <a:bodyPr/>
        <a:lstStyle/>
        <a:p>
          <a:pPr rtl="0"/>
          <a:r>
            <a:rPr lang="de-DE"/>
            <a:t>Art und Umfang des Förderbedarfs,</a:t>
          </a:r>
        </a:p>
      </dgm:t>
    </dgm:pt>
    <dgm:pt modelId="{11B0E025-963D-487E-8617-4EB5F5224994}" type="parTrans" cxnId="{8E68A64E-CE98-45EB-BFDF-3395892B5E12}">
      <dgm:prSet/>
      <dgm:spPr/>
      <dgm:t>
        <a:bodyPr/>
        <a:lstStyle/>
        <a:p>
          <a:endParaRPr lang="de-DE"/>
        </a:p>
      </dgm:t>
    </dgm:pt>
    <dgm:pt modelId="{62C70BD8-8B61-4018-A6CA-7F0AEE2B5E41}" type="sibTrans" cxnId="{8E68A64E-CE98-45EB-BFDF-3395892B5E12}">
      <dgm:prSet/>
      <dgm:spPr/>
      <dgm:t>
        <a:bodyPr/>
        <a:lstStyle/>
        <a:p>
          <a:endParaRPr lang="de-DE"/>
        </a:p>
      </dgm:t>
    </dgm:pt>
    <dgm:pt modelId="{B656DD14-13C7-4676-846B-216B5B6A662D}">
      <dgm:prSet/>
      <dgm:spPr/>
      <dgm:t>
        <a:bodyPr/>
        <a:lstStyle/>
        <a:p>
          <a:pPr rtl="0"/>
          <a:r>
            <a:rPr lang="de-DE"/>
            <a:t>Stellungnahmen der Eltern, der beratenden Gremien und Dienste,</a:t>
          </a:r>
        </a:p>
      </dgm:t>
    </dgm:pt>
    <dgm:pt modelId="{358A82F9-9E92-429F-B1D7-0B208D2F6134}" type="parTrans" cxnId="{35EEBFE8-3C6A-482A-8321-4EBEC1E7D737}">
      <dgm:prSet/>
      <dgm:spPr/>
      <dgm:t>
        <a:bodyPr/>
        <a:lstStyle/>
        <a:p>
          <a:endParaRPr lang="de-DE"/>
        </a:p>
      </dgm:t>
    </dgm:pt>
    <dgm:pt modelId="{6FBBEDE9-9E2E-4C47-85D2-3043A92F1C04}" type="sibTrans" cxnId="{35EEBFE8-3C6A-482A-8321-4EBEC1E7D737}">
      <dgm:prSet/>
      <dgm:spPr/>
      <dgm:t>
        <a:bodyPr/>
        <a:lstStyle/>
        <a:p>
          <a:endParaRPr lang="de-DE"/>
        </a:p>
      </dgm:t>
    </dgm:pt>
    <dgm:pt modelId="{E9D0A9CD-6544-4376-82BC-F3D0EF6A2C37}">
      <dgm:prSet/>
      <dgm:spPr/>
      <dgm:t>
        <a:bodyPr/>
        <a:lstStyle/>
        <a:p>
          <a:pPr rtl="0"/>
          <a:r>
            <a:rPr lang="de-DE"/>
            <a:t>Fördermöglichkeiten der allgemeinen Schule einschließlich unterstützender Dienste,</a:t>
          </a:r>
        </a:p>
      </dgm:t>
    </dgm:pt>
    <dgm:pt modelId="{58A32FA8-EAE1-4773-AB40-8C2A4391D10F}" type="parTrans" cxnId="{3A259B0F-D98A-4C08-BDF8-949911771C9E}">
      <dgm:prSet/>
      <dgm:spPr/>
      <dgm:t>
        <a:bodyPr/>
        <a:lstStyle/>
        <a:p>
          <a:endParaRPr lang="de-DE"/>
        </a:p>
      </dgm:t>
    </dgm:pt>
    <dgm:pt modelId="{0022E6DC-01A6-433C-9343-3BBB19A822FB}" type="sibTrans" cxnId="{3A259B0F-D98A-4C08-BDF8-949911771C9E}">
      <dgm:prSet/>
      <dgm:spPr/>
      <dgm:t>
        <a:bodyPr/>
        <a:lstStyle/>
        <a:p>
          <a:endParaRPr lang="de-DE"/>
        </a:p>
      </dgm:t>
    </dgm:pt>
    <dgm:pt modelId="{63BC0B62-84DE-489B-B1BC-C0EB13B40FD5}">
      <dgm:prSet/>
      <dgm:spPr/>
      <dgm:t>
        <a:bodyPr/>
        <a:lstStyle/>
        <a:p>
          <a:pPr rtl="0"/>
          <a:r>
            <a:rPr lang="de-DE"/>
            <a:t>Verfügbarkeit des erforderlichen sonderpädagogischen Personals,</a:t>
          </a:r>
        </a:p>
      </dgm:t>
    </dgm:pt>
    <dgm:pt modelId="{4555D0F9-2E0C-488A-9C9E-75D2424EDB70}" type="parTrans" cxnId="{72C0FB40-F9EE-4FD5-A405-27EAB42B6B64}">
      <dgm:prSet/>
      <dgm:spPr/>
      <dgm:t>
        <a:bodyPr/>
        <a:lstStyle/>
        <a:p>
          <a:endParaRPr lang="de-DE"/>
        </a:p>
      </dgm:t>
    </dgm:pt>
    <dgm:pt modelId="{D28443C6-CAE0-4AAF-9ED8-CC049F60A381}" type="sibTrans" cxnId="{72C0FB40-F9EE-4FD5-A405-27EAB42B6B64}">
      <dgm:prSet/>
      <dgm:spPr/>
      <dgm:t>
        <a:bodyPr/>
        <a:lstStyle/>
        <a:p>
          <a:endParaRPr lang="de-DE"/>
        </a:p>
      </dgm:t>
    </dgm:pt>
    <dgm:pt modelId="{03FAB21D-9D62-45C8-9157-4A2656C68A6F}">
      <dgm:prSet/>
      <dgm:spPr/>
      <dgm:t>
        <a:bodyPr/>
        <a:lstStyle/>
        <a:p>
          <a:pPr rtl="0"/>
          <a:r>
            <a:rPr lang="de-DE"/>
            <a:t>Verfügbarkeit medizinisch-therapeutischer, psychologischer und sozialer Dienste,</a:t>
          </a:r>
        </a:p>
      </dgm:t>
    </dgm:pt>
    <dgm:pt modelId="{C43E5A7A-E133-49CB-B517-9D970B3206C2}" type="parTrans" cxnId="{B045B366-71C6-47DF-8334-E04C8FC269A0}">
      <dgm:prSet/>
      <dgm:spPr/>
      <dgm:t>
        <a:bodyPr/>
        <a:lstStyle/>
        <a:p>
          <a:endParaRPr lang="de-DE"/>
        </a:p>
      </dgm:t>
    </dgm:pt>
    <dgm:pt modelId="{C9A8BAE0-3F13-49AF-A391-400A7AC8CC94}" type="sibTrans" cxnId="{B045B366-71C6-47DF-8334-E04C8FC269A0}">
      <dgm:prSet/>
      <dgm:spPr/>
      <dgm:t>
        <a:bodyPr/>
        <a:lstStyle/>
        <a:p>
          <a:endParaRPr lang="de-DE"/>
        </a:p>
      </dgm:t>
    </dgm:pt>
    <dgm:pt modelId="{EFB624AB-C785-4464-9C00-3120046DA154}">
      <dgm:prSet/>
      <dgm:spPr/>
      <dgm:t>
        <a:bodyPr/>
        <a:lstStyle/>
        <a:p>
          <a:pPr rtl="0"/>
          <a:r>
            <a:rPr lang="de-DE"/>
            <a:t>Möglichkeiten der Veränderung des Umfeldes.</a:t>
          </a:r>
        </a:p>
      </dgm:t>
    </dgm:pt>
    <dgm:pt modelId="{D47662E5-444B-48F9-9679-F7ADF5A05AAD}" type="parTrans" cxnId="{2A200476-1E4D-4580-A89E-A9B11288223F}">
      <dgm:prSet/>
      <dgm:spPr/>
      <dgm:t>
        <a:bodyPr/>
        <a:lstStyle/>
        <a:p>
          <a:endParaRPr lang="de-DE"/>
        </a:p>
      </dgm:t>
    </dgm:pt>
    <dgm:pt modelId="{F177FFBF-ECCC-48B0-9290-7A5B50E0D725}" type="sibTrans" cxnId="{2A200476-1E4D-4580-A89E-A9B11288223F}">
      <dgm:prSet/>
      <dgm:spPr/>
      <dgm:t>
        <a:bodyPr/>
        <a:lstStyle/>
        <a:p>
          <a:endParaRPr lang="de-DE"/>
        </a:p>
      </dgm:t>
    </dgm:pt>
    <dgm:pt modelId="{55B19ACC-B6F8-44DE-8C0A-2EE8693950A3}" type="pres">
      <dgm:prSet presAssocID="{FFC8CF5D-CAFA-476D-9AA4-FD90A2B4FB70}" presName="vert0" presStyleCnt="0">
        <dgm:presLayoutVars>
          <dgm:dir/>
          <dgm:animOne val="branch"/>
          <dgm:animLvl val="lvl"/>
        </dgm:presLayoutVars>
      </dgm:prSet>
      <dgm:spPr/>
    </dgm:pt>
    <dgm:pt modelId="{53A15253-6106-4CD0-A343-24E72C776CEE}" type="pres">
      <dgm:prSet presAssocID="{F8043525-5990-4E45-A960-01CE8D69725A}" presName="thickLine" presStyleLbl="alignNode1" presStyleIdx="0" presStyleCnt="6"/>
      <dgm:spPr/>
    </dgm:pt>
    <dgm:pt modelId="{9BCBC36A-B762-4D30-B446-660FB0D7FF9F}" type="pres">
      <dgm:prSet presAssocID="{F8043525-5990-4E45-A960-01CE8D69725A}" presName="horz1" presStyleCnt="0"/>
      <dgm:spPr/>
    </dgm:pt>
    <dgm:pt modelId="{EA4E0FD8-8C91-4675-856A-EDBDCDF06B89}" type="pres">
      <dgm:prSet presAssocID="{F8043525-5990-4E45-A960-01CE8D69725A}" presName="tx1" presStyleLbl="revTx" presStyleIdx="0" presStyleCnt="6"/>
      <dgm:spPr/>
    </dgm:pt>
    <dgm:pt modelId="{866A72F2-6FD3-4A92-BC08-7BB22329C3FE}" type="pres">
      <dgm:prSet presAssocID="{F8043525-5990-4E45-A960-01CE8D69725A}" presName="vert1" presStyleCnt="0"/>
      <dgm:spPr/>
    </dgm:pt>
    <dgm:pt modelId="{060BD58E-207F-47B8-AC59-97AF5726FD34}" type="pres">
      <dgm:prSet presAssocID="{B656DD14-13C7-4676-846B-216B5B6A662D}" presName="thickLine" presStyleLbl="alignNode1" presStyleIdx="1" presStyleCnt="6"/>
      <dgm:spPr/>
    </dgm:pt>
    <dgm:pt modelId="{258D8CB4-3F2F-400E-B115-EE2428096D12}" type="pres">
      <dgm:prSet presAssocID="{B656DD14-13C7-4676-846B-216B5B6A662D}" presName="horz1" presStyleCnt="0"/>
      <dgm:spPr/>
    </dgm:pt>
    <dgm:pt modelId="{7B29E656-72E8-41F5-A090-523E66FBC603}" type="pres">
      <dgm:prSet presAssocID="{B656DD14-13C7-4676-846B-216B5B6A662D}" presName="tx1" presStyleLbl="revTx" presStyleIdx="1" presStyleCnt="6"/>
      <dgm:spPr/>
    </dgm:pt>
    <dgm:pt modelId="{8E313D6B-7BBE-47EB-86F9-2EC0C35D1D6D}" type="pres">
      <dgm:prSet presAssocID="{B656DD14-13C7-4676-846B-216B5B6A662D}" presName="vert1" presStyleCnt="0"/>
      <dgm:spPr/>
    </dgm:pt>
    <dgm:pt modelId="{9DBE5D0D-5081-4FF2-AF5A-9A9790C3B959}" type="pres">
      <dgm:prSet presAssocID="{E9D0A9CD-6544-4376-82BC-F3D0EF6A2C37}" presName="thickLine" presStyleLbl="alignNode1" presStyleIdx="2" presStyleCnt="6"/>
      <dgm:spPr/>
    </dgm:pt>
    <dgm:pt modelId="{B72A396C-6C9C-41A4-912A-BB0B5C8F3462}" type="pres">
      <dgm:prSet presAssocID="{E9D0A9CD-6544-4376-82BC-F3D0EF6A2C37}" presName="horz1" presStyleCnt="0"/>
      <dgm:spPr/>
    </dgm:pt>
    <dgm:pt modelId="{E3E43C6A-93C7-4F9A-B889-DFAEDF797FA4}" type="pres">
      <dgm:prSet presAssocID="{E9D0A9CD-6544-4376-82BC-F3D0EF6A2C37}" presName="tx1" presStyleLbl="revTx" presStyleIdx="2" presStyleCnt="6"/>
      <dgm:spPr/>
    </dgm:pt>
    <dgm:pt modelId="{540CB0E8-3533-48A9-858F-54A94CDDF7AA}" type="pres">
      <dgm:prSet presAssocID="{E9D0A9CD-6544-4376-82BC-F3D0EF6A2C37}" presName="vert1" presStyleCnt="0"/>
      <dgm:spPr/>
    </dgm:pt>
    <dgm:pt modelId="{D40CF490-ADEE-43AF-A188-473A83CC9F20}" type="pres">
      <dgm:prSet presAssocID="{63BC0B62-84DE-489B-B1BC-C0EB13B40FD5}" presName="thickLine" presStyleLbl="alignNode1" presStyleIdx="3" presStyleCnt="6"/>
      <dgm:spPr/>
    </dgm:pt>
    <dgm:pt modelId="{B458859D-943E-4633-9CB8-26C3B23BB762}" type="pres">
      <dgm:prSet presAssocID="{63BC0B62-84DE-489B-B1BC-C0EB13B40FD5}" presName="horz1" presStyleCnt="0"/>
      <dgm:spPr/>
    </dgm:pt>
    <dgm:pt modelId="{15FC670E-987E-4B23-AE46-081D2182B9EA}" type="pres">
      <dgm:prSet presAssocID="{63BC0B62-84DE-489B-B1BC-C0EB13B40FD5}" presName="tx1" presStyleLbl="revTx" presStyleIdx="3" presStyleCnt="6"/>
      <dgm:spPr/>
    </dgm:pt>
    <dgm:pt modelId="{3680E8DB-3EC4-4A7B-9663-DA2F0197E923}" type="pres">
      <dgm:prSet presAssocID="{63BC0B62-84DE-489B-B1BC-C0EB13B40FD5}" presName="vert1" presStyleCnt="0"/>
      <dgm:spPr/>
    </dgm:pt>
    <dgm:pt modelId="{21DE566B-F4CB-434F-9814-A5C7EE2DD44A}" type="pres">
      <dgm:prSet presAssocID="{03FAB21D-9D62-45C8-9157-4A2656C68A6F}" presName="thickLine" presStyleLbl="alignNode1" presStyleIdx="4" presStyleCnt="6"/>
      <dgm:spPr/>
    </dgm:pt>
    <dgm:pt modelId="{DE363EF1-8F25-4790-8A19-5D8B14F35CA6}" type="pres">
      <dgm:prSet presAssocID="{03FAB21D-9D62-45C8-9157-4A2656C68A6F}" presName="horz1" presStyleCnt="0"/>
      <dgm:spPr/>
    </dgm:pt>
    <dgm:pt modelId="{0C58218C-1066-4DE2-A129-283B56FF86C4}" type="pres">
      <dgm:prSet presAssocID="{03FAB21D-9D62-45C8-9157-4A2656C68A6F}" presName="tx1" presStyleLbl="revTx" presStyleIdx="4" presStyleCnt="6"/>
      <dgm:spPr/>
    </dgm:pt>
    <dgm:pt modelId="{BFADC5BE-5CAB-4E57-BF1B-DCCC23E09586}" type="pres">
      <dgm:prSet presAssocID="{03FAB21D-9D62-45C8-9157-4A2656C68A6F}" presName="vert1" presStyleCnt="0"/>
      <dgm:spPr/>
    </dgm:pt>
    <dgm:pt modelId="{36C3E24F-F456-4D6B-AE3F-F7DAAC383DBE}" type="pres">
      <dgm:prSet presAssocID="{EFB624AB-C785-4464-9C00-3120046DA154}" presName="thickLine" presStyleLbl="alignNode1" presStyleIdx="5" presStyleCnt="6"/>
      <dgm:spPr/>
    </dgm:pt>
    <dgm:pt modelId="{17D09F06-CA02-4C28-8C8F-5F27CE3A47F1}" type="pres">
      <dgm:prSet presAssocID="{EFB624AB-C785-4464-9C00-3120046DA154}" presName="horz1" presStyleCnt="0"/>
      <dgm:spPr/>
    </dgm:pt>
    <dgm:pt modelId="{DBA47D75-654E-41B5-938C-93CAE067A046}" type="pres">
      <dgm:prSet presAssocID="{EFB624AB-C785-4464-9C00-3120046DA154}" presName="tx1" presStyleLbl="revTx" presStyleIdx="5" presStyleCnt="6"/>
      <dgm:spPr/>
    </dgm:pt>
    <dgm:pt modelId="{3DA56F52-8EBB-43AA-AE4C-F6E3C6D9AB98}" type="pres">
      <dgm:prSet presAssocID="{EFB624AB-C785-4464-9C00-3120046DA154}" presName="vert1" presStyleCnt="0"/>
      <dgm:spPr/>
    </dgm:pt>
  </dgm:ptLst>
  <dgm:cxnLst>
    <dgm:cxn modelId="{65690409-1F10-4395-BA61-A340C50AE382}" type="presOf" srcId="{E9D0A9CD-6544-4376-82BC-F3D0EF6A2C37}" destId="{E3E43C6A-93C7-4F9A-B889-DFAEDF797FA4}" srcOrd="0" destOrd="0" presId="urn:microsoft.com/office/officeart/2008/layout/LinedList"/>
    <dgm:cxn modelId="{3A259B0F-D98A-4C08-BDF8-949911771C9E}" srcId="{FFC8CF5D-CAFA-476D-9AA4-FD90A2B4FB70}" destId="{E9D0A9CD-6544-4376-82BC-F3D0EF6A2C37}" srcOrd="2" destOrd="0" parTransId="{58A32FA8-EAE1-4773-AB40-8C2A4391D10F}" sibTransId="{0022E6DC-01A6-433C-9343-3BBB19A822FB}"/>
    <dgm:cxn modelId="{63EE0E18-B4D2-4BAD-AB42-CFD3328DA1C8}" type="presOf" srcId="{B656DD14-13C7-4676-846B-216B5B6A662D}" destId="{7B29E656-72E8-41F5-A090-523E66FBC603}" srcOrd="0" destOrd="0" presId="urn:microsoft.com/office/officeart/2008/layout/LinedList"/>
    <dgm:cxn modelId="{3DA1D13F-39CE-4C32-A6F6-2E3036469555}" type="presOf" srcId="{03FAB21D-9D62-45C8-9157-4A2656C68A6F}" destId="{0C58218C-1066-4DE2-A129-283B56FF86C4}" srcOrd="0" destOrd="0" presId="urn:microsoft.com/office/officeart/2008/layout/LinedList"/>
    <dgm:cxn modelId="{72C0FB40-F9EE-4FD5-A405-27EAB42B6B64}" srcId="{FFC8CF5D-CAFA-476D-9AA4-FD90A2B4FB70}" destId="{63BC0B62-84DE-489B-B1BC-C0EB13B40FD5}" srcOrd="3" destOrd="0" parTransId="{4555D0F9-2E0C-488A-9C9E-75D2424EDB70}" sibTransId="{D28443C6-CAE0-4AAF-9ED8-CC049F60A381}"/>
    <dgm:cxn modelId="{8E68A64E-CE98-45EB-BFDF-3395892B5E12}" srcId="{FFC8CF5D-CAFA-476D-9AA4-FD90A2B4FB70}" destId="{F8043525-5990-4E45-A960-01CE8D69725A}" srcOrd="0" destOrd="0" parTransId="{11B0E025-963D-487E-8617-4EB5F5224994}" sibTransId="{62C70BD8-8B61-4018-A6CA-7F0AEE2B5E41}"/>
    <dgm:cxn modelId="{6F13A152-E904-48D1-B5F0-E4EA9EFD456B}" type="presOf" srcId="{F8043525-5990-4E45-A960-01CE8D69725A}" destId="{EA4E0FD8-8C91-4675-856A-EDBDCDF06B89}" srcOrd="0" destOrd="0" presId="urn:microsoft.com/office/officeart/2008/layout/LinedList"/>
    <dgm:cxn modelId="{5C61315B-94BA-49A5-B78E-A8578EEAC1D7}" type="presOf" srcId="{FFC8CF5D-CAFA-476D-9AA4-FD90A2B4FB70}" destId="{55B19ACC-B6F8-44DE-8C0A-2EE8693950A3}" srcOrd="0" destOrd="0" presId="urn:microsoft.com/office/officeart/2008/layout/LinedList"/>
    <dgm:cxn modelId="{B045B366-71C6-47DF-8334-E04C8FC269A0}" srcId="{FFC8CF5D-CAFA-476D-9AA4-FD90A2B4FB70}" destId="{03FAB21D-9D62-45C8-9157-4A2656C68A6F}" srcOrd="4" destOrd="0" parTransId="{C43E5A7A-E133-49CB-B517-9D970B3206C2}" sibTransId="{C9A8BAE0-3F13-49AF-A391-400A7AC8CC94}"/>
    <dgm:cxn modelId="{2A200476-1E4D-4580-A89E-A9B11288223F}" srcId="{FFC8CF5D-CAFA-476D-9AA4-FD90A2B4FB70}" destId="{EFB624AB-C785-4464-9C00-3120046DA154}" srcOrd="5" destOrd="0" parTransId="{D47662E5-444B-48F9-9679-F7ADF5A05AAD}" sibTransId="{F177FFBF-ECCC-48B0-9290-7A5B50E0D725}"/>
    <dgm:cxn modelId="{16481493-15E0-4A22-B826-AA1A7272BA10}" type="presOf" srcId="{EFB624AB-C785-4464-9C00-3120046DA154}" destId="{DBA47D75-654E-41B5-938C-93CAE067A046}" srcOrd="0" destOrd="0" presId="urn:microsoft.com/office/officeart/2008/layout/LinedList"/>
    <dgm:cxn modelId="{63D8C7E3-1C5C-46D6-9521-747924DCC3AE}" type="presOf" srcId="{63BC0B62-84DE-489B-B1BC-C0EB13B40FD5}" destId="{15FC670E-987E-4B23-AE46-081D2182B9EA}" srcOrd="0" destOrd="0" presId="urn:microsoft.com/office/officeart/2008/layout/LinedList"/>
    <dgm:cxn modelId="{35EEBFE8-3C6A-482A-8321-4EBEC1E7D737}" srcId="{FFC8CF5D-CAFA-476D-9AA4-FD90A2B4FB70}" destId="{B656DD14-13C7-4676-846B-216B5B6A662D}" srcOrd="1" destOrd="0" parTransId="{358A82F9-9E92-429F-B1D7-0B208D2F6134}" sibTransId="{6FBBEDE9-9E2E-4C47-85D2-3043A92F1C04}"/>
    <dgm:cxn modelId="{1956E792-8DFD-48A0-93DC-D50A9E713F22}" type="presParOf" srcId="{55B19ACC-B6F8-44DE-8C0A-2EE8693950A3}" destId="{53A15253-6106-4CD0-A343-24E72C776CEE}" srcOrd="0" destOrd="0" presId="urn:microsoft.com/office/officeart/2008/layout/LinedList"/>
    <dgm:cxn modelId="{E13FA387-DF8F-4499-8197-C7C769756C93}" type="presParOf" srcId="{55B19ACC-B6F8-44DE-8C0A-2EE8693950A3}" destId="{9BCBC36A-B762-4D30-B446-660FB0D7FF9F}" srcOrd="1" destOrd="0" presId="urn:microsoft.com/office/officeart/2008/layout/LinedList"/>
    <dgm:cxn modelId="{01774DFE-FA26-4735-944A-F507746E3421}" type="presParOf" srcId="{9BCBC36A-B762-4D30-B446-660FB0D7FF9F}" destId="{EA4E0FD8-8C91-4675-856A-EDBDCDF06B89}" srcOrd="0" destOrd="0" presId="urn:microsoft.com/office/officeart/2008/layout/LinedList"/>
    <dgm:cxn modelId="{9BE3E34A-C540-44DE-BB22-BC3D167E9E33}" type="presParOf" srcId="{9BCBC36A-B762-4D30-B446-660FB0D7FF9F}" destId="{866A72F2-6FD3-4A92-BC08-7BB22329C3FE}" srcOrd="1" destOrd="0" presId="urn:microsoft.com/office/officeart/2008/layout/LinedList"/>
    <dgm:cxn modelId="{1D8A69CA-85F4-4894-83D6-10530A7AEF62}" type="presParOf" srcId="{55B19ACC-B6F8-44DE-8C0A-2EE8693950A3}" destId="{060BD58E-207F-47B8-AC59-97AF5726FD34}" srcOrd="2" destOrd="0" presId="urn:microsoft.com/office/officeart/2008/layout/LinedList"/>
    <dgm:cxn modelId="{9401203E-8662-499E-A533-BBC748D92AAC}" type="presParOf" srcId="{55B19ACC-B6F8-44DE-8C0A-2EE8693950A3}" destId="{258D8CB4-3F2F-400E-B115-EE2428096D12}" srcOrd="3" destOrd="0" presId="urn:microsoft.com/office/officeart/2008/layout/LinedList"/>
    <dgm:cxn modelId="{9D949987-0DAC-4363-A310-756A6EB98E20}" type="presParOf" srcId="{258D8CB4-3F2F-400E-B115-EE2428096D12}" destId="{7B29E656-72E8-41F5-A090-523E66FBC603}" srcOrd="0" destOrd="0" presId="urn:microsoft.com/office/officeart/2008/layout/LinedList"/>
    <dgm:cxn modelId="{8546C803-E03A-4FDB-9C8C-AE93E4838774}" type="presParOf" srcId="{258D8CB4-3F2F-400E-B115-EE2428096D12}" destId="{8E313D6B-7BBE-47EB-86F9-2EC0C35D1D6D}" srcOrd="1" destOrd="0" presId="urn:microsoft.com/office/officeart/2008/layout/LinedList"/>
    <dgm:cxn modelId="{5EFE4C89-7C31-4723-A66E-C71709CD853D}" type="presParOf" srcId="{55B19ACC-B6F8-44DE-8C0A-2EE8693950A3}" destId="{9DBE5D0D-5081-4FF2-AF5A-9A9790C3B959}" srcOrd="4" destOrd="0" presId="urn:microsoft.com/office/officeart/2008/layout/LinedList"/>
    <dgm:cxn modelId="{1ADFE940-8ADC-4D71-8976-CFDCB542CB6F}" type="presParOf" srcId="{55B19ACC-B6F8-44DE-8C0A-2EE8693950A3}" destId="{B72A396C-6C9C-41A4-912A-BB0B5C8F3462}" srcOrd="5" destOrd="0" presId="urn:microsoft.com/office/officeart/2008/layout/LinedList"/>
    <dgm:cxn modelId="{500009C5-1842-44A5-A45B-728BF4F6BAB7}" type="presParOf" srcId="{B72A396C-6C9C-41A4-912A-BB0B5C8F3462}" destId="{E3E43C6A-93C7-4F9A-B889-DFAEDF797FA4}" srcOrd="0" destOrd="0" presId="urn:microsoft.com/office/officeart/2008/layout/LinedList"/>
    <dgm:cxn modelId="{342BF45A-6B73-4C25-884B-568BC2CD194B}" type="presParOf" srcId="{B72A396C-6C9C-41A4-912A-BB0B5C8F3462}" destId="{540CB0E8-3533-48A9-858F-54A94CDDF7AA}" srcOrd="1" destOrd="0" presId="urn:microsoft.com/office/officeart/2008/layout/LinedList"/>
    <dgm:cxn modelId="{345FDA76-278F-496D-A99D-8A0BFEFE891E}" type="presParOf" srcId="{55B19ACC-B6F8-44DE-8C0A-2EE8693950A3}" destId="{D40CF490-ADEE-43AF-A188-473A83CC9F20}" srcOrd="6" destOrd="0" presId="urn:microsoft.com/office/officeart/2008/layout/LinedList"/>
    <dgm:cxn modelId="{C0367A05-9835-4731-9B2D-235E82B52BD1}" type="presParOf" srcId="{55B19ACC-B6F8-44DE-8C0A-2EE8693950A3}" destId="{B458859D-943E-4633-9CB8-26C3B23BB762}" srcOrd="7" destOrd="0" presId="urn:microsoft.com/office/officeart/2008/layout/LinedList"/>
    <dgm:cxn modelId="{F3B3CA09-D270-4B09-8DE0-073E34B9813D}" type="presParOf" srcId="{B458859D-943E-4633-9CB8-26C3B23BB762}" destId="{15FC670E-987E-4B23-AE46-081D2182B9EA}" srcOrd="0" destOrd="0" presId="urn:microsoft.com/office/officeart/2008/layout/LinedList"/>
    <dgm:cxn modelId="{2DD5BF56-273C-4EA2-A0B2-E544B475DCB2}" type="presParOf" srcId="{B458859D-943E-4633-9CB8-26C3B23BB762}" destId="{3680E8DB-3EC4-4A7B-9663-DA2F0197E923}" srcOrd="1" destOrd="0" presId="urn:microsoft.com/office/officeart/2008/layout/LinedList"/>
    <dgm:cxn modelId="{C1EBA1CA-49EA-4506-A22A-057E6F81BD2A}" type="presParOf" srcId="{55B19ACC-B6F8-44DE-8C0A-2EE8693950A3}" destId="{21DE566B-F4CB-434F-9814-A5C7EE2DD44A}" srcOrd="8" destOrd="0" presId="urn:microsoft.com/office/officeart/2008/layout/LinedList"/>
    <dgm:cxn modelId="{33B30DCA-13BE-468B-AF8C-8EF38BC66CB9}" type="presParOf" srcId="{55B19ACC-B6F8-44DE-8C0A-2EE8693950A3}" destId="{DE363EF1-8F25-4790-8A19-5D8B14F35CA6}" srcOrd="9" destOrd="0" presId="urn:microsoft.com/office/officeart/2008/layout/LinedList"/>
    <dgm:cxn modelId="{D91B6A18-8725-490B-A894-78E7AE5BC1E0}" type="presParOf" srcId="{DE363EF1-8F25-4790-8A19-5D8B14F35CA6}" destId="{0C58218C-1066-4DE2-A129-283B56FF86C4}" srcOrd="0" destOrd="0" presId="urn:microsoft.com/office/officeart/2008/layout/LinedList"/>
    <dgm:cxn modelId="{AA745BF5-14E9-42AF-BA6D-3CACFECBAC81}" type="presParOf" srcId="{DE363EF1-8F25-4790-8A19-5D8B14F35CA6}" destId="{BFADC5BE-5CAB-4E57-BF1B-DCCC23E09586}" srcOrd="1" destOrd="0" presId="urn:microsoft.com/office/officeart/2008/layout/LinedList"/>
    <dgm:cxn modelId="{7E923720-5B3C-4641-8C0E-FBE9914492E3}" type="presParOf" srcId="{55B19ACC-B6F8-44DE-8C0A-2EE8693950A3}" destId="{36C3E24F-F456-4D6B-AE3F-F7DAAC383DBE}" srcOrd="10" destOrd="0" presId="urn:microsoft.com/office/officeart/2008/layout/LinedList"/>
    <dgm:cxn modelId="{005EB53E-CD3B-403A-9A84-65CDDC20271D}" type="presParOf" srcId="{55B19ACC-B6F8-44DE-8C0A-2EE8693950A3}" destId="{17D09F06-CA02-4C28-8C8F-5F27CE3A47F1}" srcOrd="11" destOrd="0" presId="urn:microsoft.com/office/officeart/2008/layout/LinedList"/>
    <dgm:cxn modelId="{0B9970B4-8DAC-4F75-8C2A-7CE82BFD43D1}" type="presParOf" srcId="{17D09F06-CA02-4C28-8C8F-5F27CE3A47F1}" destId="{DBA47D75-654E-41B5-938C-93CAE067A046}" srcOrd="0" destOrd="0" presId="urn:microsoft.com/office/officeart/2008/layout/LinedList"/>
    <dgm:cxn modelId="{6CAC2997-BE3B-48FD-BA75-489FE5F83250}" type="presParOf" srcId="{17D09F06-CA02-4C28-8C8F-5F27CE3A47F1}" destId="{3DA56F52-8EBB-43AA-AE4C-F6E3C6D9AB98}" srcOrd="1"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123FFF-B92A-AA4A-B796-5077566A9A6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de-DE"/>
        </a:p>
      </dgm:t>
    </dgm:pt>
    <dgm:pt modelId="{79B07403-5C5A-D44F-BB3D-49F70DA2A516}">
      <dgm:prSet/>
      <dgm:spPr/>
      <dgm:t>
        <a:bodyPr/>
        <a:lstStyle/>
        <a:p>
          <a:r>
            <a:rPr lang="de-DE"/>
            <a:t>Definitionen</a:t>
          </a:r>
        </a:p>
      </dgm:t>
    </dgm:pt>
    <dgm:pt modelId="{BDF851E3-FFF8-254C-A52A-421528638E80}" type="parTrans" cxnId="{DE227B85-6367-DB41-A871-502D3D6E40EB}">
      <dgm:prSet/>
      <dgm:spPr/>
      <dgm:t>
        <a:bodyPr/>
        <a:lstStyle/>
        <a:p>
          <a:endParaRPr lang="de-DE"/>
        </a:p>
      </dgm:t>
    </dgm:pt>
    <dgm:pt modelId="{663E8443-FD68-2342-85F2-0F35D2EAE9B0}" type="sibTrans" cxnId="{DE227B85-6367-DB41-A871-502D3D6E40EB}">
      <dgm:prSet/>
      <dgm:spPr/>
      <dgm:t>
        <a:bodyPr/>
        <a:lstStyle/>
        <a:p>
          <a:endParaRPr lang="de-DE"/>
        </a:p>
      </dgm:t>
    </dgm:pt>
    <dgm:pt modelId="{6BF334BD-CB86-E041-86EF-2A7116ABB7FA}" type="pres">
      <dgm:prSet presAssocID="{04123FFF-B92A-AA4A-B796-5077566A9A63}" presName="linear" presStyleCnt="0">
        <dgm:presLayoutVars>
          <dgm:animLvl val="lvl"/>
          <dgm:resizeHandles val="exact"/>
        </dgm:presLayoutVars>
      </dgm:prSet>
      <dgm:spPr/>
    </dgm:pt>
    <dgm:pt modelId="{AA8BA134-5895-CC4F-AB86-5B98F6766941}" type="pres">
      <dgm:prSet presAssocID="{79B07403-5C5A-D44F-BB3D-49F70DA2A516}" presName="parentText" presStyleLbl="node1" presStyleIdx="0" presStyleCnt="1">
        <dgm:presLayoutVars>
          <dgm:chMax val="0"/>
          <dgm:bulletEnabled val="1"/>
        </dgm:presLayoutVars>
      </dgm:prSet>
      <dgm:spPr/>
    </dgm:pt>
  </dgm:ptLst>
  <dgm:cxnLst>
    <dgm:cxn modelId="{B3570031-4AB4-BD42-A3BE-99D3E1D53182}" type="presOf" srcId="{79B07403-5C5A-D44F-BB3D-49F70DA2A516}" destId="{AA8BA134-5895-CC4F-AB86-5B98F6766941}" srcOrd="0" destOrd="0" presId="urn:microsoft.com/office/officeart/2005/8/layout/vList2"/>
    <dgm:cxn modelId="{FB37573B-19B2-EA40-AE6F-861C47190CA8}" type="presOf" srcId="{04123FFF-B92A-AA4A-B796-5077566A9A63}" destId="{6BF334BD-CB86-E041-86EF-2A7116ABB7FA}" srcOrd="0" destOrd="0" presId="urn:microsoft.com/office/officeart/2005/8/layout/vList2"/>
    <dgm:cxn modelId="{DE227B85-6367-DB41-A871-502D3D6E40EB}" srcId="{04123FFF-B92A-AA4A-B796-5077566A9A63}" destId="{79B07403-5C5A-D44F-BB3D-49F70DA2A516}" srcOrd="0" destOrd="0" parTransId="{BDF851E3-FFF8-254C-A52A-421528638E80}" sibTransId="{663E8443-FD68-2342-85F2-0F35D2EAE9B0}"/>
    <dgm:cxn modelId="{DC4E6063-3EC4-5946-817C-698E396D4161}" type="presParOf" srcId="{6BF334BD-CB86-E041-86EF-2A7116ABB7FA}" destId="{AA8BA134-5895-CC4F-AB86-5B98F676694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A78CBF-8AB7-4F43-B30A-A11C67ED8D4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de-DE"/>
        </a:p>
      </dgm:t>
    </dgm:pt>
    <dgm:pt modelId="{289708E0-11B4-4A6D-AB56-E76FAA1DDCE2}">
      <dgm:prSet/>
      <dgm:spPr/>
      <dgm:t>
        <a:bodyPr/>
        <a:lstStyle/>
        <a:p>
          <a:pPr rtl="0"/>
          <a:r>
            <a:rPr lang="de-DE"/>
            <a:t>Verhalten weicht von der Norm ab</a:t>
          </a:r>
        </a:p>
      </dgm:t>
    </dgm:pt>
    <dgm:pt modelId="{4B4C6824-D82A-4047-83E5-84C97C900DF6}" type="parTrans" cxnId="{59911933-2F2B-4DCB-B5EE-D20ABCF2172B}">
      <dgm:prSet/>
      <dgm:spPr/>
      <dgm:t>
        <a:bodyPr/>
        <a:lstStyle/>
        <a:p>
          <a:endParaRPr lang="de-DE"/>
        </a:p>
      </dgm:t>
    </dgm:pt>
    <dgm:pt modelId="{225B1C6B-CDCF-4F2A-A816-3D6F6F365172}" type="sibTrans" cxnId="{59911933-2F2B-4DCB-B5EE-D20ABCF2172B}">
      <dgm:prSet/>
      <dgm:spPr/>
      <dgm:t>
        <a:bodyPr/>
        <a:lstStyle/>
        <a:p>
          <a:endParaRPr lang="de-DE"/>
        </a:p>
      </dgm:t>
    </dgm:pt>
    <dgm:pt modelId="{A1B92838-83FE-474F-AC5D-B4B9C70DC30D}">
      <dgm:prSet/>
      <dgm:spPr/>
      <dgm:t>
        <a:bodyPr/>
        <a:lstStyle/>
        <a:p>
          <a:pPr rtl="0"/>
          <a:r>
            <a:rPr lang="de-DE"/>
            <a:t>Wird verstanden als Regelverstoß/Übertretung</a:t>
          </a:r>
        </a:p>
      </dgm:t>
    </dgm:pt>
    <dgm:pt modelId="{29B32A65-24E9-49FD-A05D-729B8B05FFA9}" type="parTrans" cxnId="{DC4BBBD6-2A69-471F-8D66-7D9AD1FD2E8C}">
      <dgm:prSet/>
      <dgm:spPr/>
      <dgm:t>
        <a:bodyPr/>
        <a:lstStyle/>
        <a:p>
          <a:endParaRPr lang="de-DE"/>
        </a:p>
      </dgm:t>
    </dgm:pt>
    <dgm:pt modelId="{AB9C3EC7-2B58-40DA-8F57-FF8138B16480}" type="sibTrans" cxnId="{DC4BBBD6-2A69-471F-8D66-7D9AD1FD2E8C}">
      <dgm:prSet/>
      <dgm:spPr/>
      <dgm:t>
        <a:bodyPr/>
        <a:lstStyle/>
        <a:p>
          <a:endParaRPr lang="de-DE"/>
        </a:p>
      </dgm:t>
    </dgm:pt>
    <dgm:pt modelId="{EA3FD278-8C40-4033-9E08-1184D9032BD1}">
      <dgm:prSet/>
      <dgm:spPr/>
      <dgm:t>
        <a:bodyPr/>
        <a:lstStyle/>
        <a:p>
          <a:pPr rtl="0"/>
          <a:r>
            <a:rPr lang="de-DE"/>
            <a:t>Abweichungen treten über einen längeren Zeitraum hinweg auf</a:t>
          </a:r>
        </a:p>
      </dgm:t>
    </dgm:pt>
    <dgm:pt modelId="{39722DAD-2876-4679-BAFA-56A0FAA8C827}" type="parTrans" cxnId="{8530B2FE-32B0-42A7-BF9C-DD4050D7BF5C}">
      <dgm:prSet/>
      <dgm:spPr/>
      <dgm:t>
        <a:bodyPr/>
        <a:lstStyle/>
        <a:p>
          <a:endParaRPr lang="de-DE"/>
        </a:p>
      </dgm:t>
    </dgm:pt>
    <dgm:pt modelId="{8E300B77-4CFB-4965-B66D-3F3BE9EEC9DA}" type="sibTrans" cxnId="{8530B2FE-32B0-42A7-BF9C-DD4050D7BF5C}">
      <dgm:prSet/>
      <dgm:spPr/>
      <dgm:t>
        <a:bodyPr/>
        <a:lstStyle/>
        <a:p>
          <a:endParaRPr lang="de-DE"/>
        </a:p>
      </dgm:t>
    </dgm:pt>
    <dgm:pt modelId="{61C17A3C-D68A-4A02-AD38-731EB84FF5DA}">
      <dgm:prSet/>
      <dgm:spPr/>
      <dgm:t>
        <a:bodyPr/>
        <a:lstStyle/>
        <a:p>
          <a:pPr rtl="0"/>
          <a:r>
            <a:rPr lang="de-DE"/>
            <a:t>erfordert Maßnahmen (pädagogische/psychologische)</a:t>
          </a:r>
        </a:p>
      </dgm:t>
    </dgm:pt>
    <dgm:pt modelId="{D4909813-A8D3-4FFB-916A-E2958D48F3A7}" type="parTrans" cxnId="{88396135-EF61-4F97-B0F1-A9C600A33619}">
      <dgm:prSet/>
      <dgm:spPr/>
      <dgm:t>
        <a:bodyPr/>
        <a:lstStyle/>
        <a:p>
          <a:endParaRPr lang="de-DE"/>
        </a:p>
      </dgm:t>
    </dgm:pt>
    <dgm:pt modelId="{23280403-8F53-4A1A-8523-D2936AB8D1BC}" type="sibTrans" cxnId="{88396135-EF61-4F97-B0F1-A9C600A33619}">
      <dgm:prSet/>
      <dgm:spPr/>
      <dgm:t>
        <a:bodyPr/>
        <a:lstStyle/>
        <a:p>
          <a:endParaRPr lang="de-DE"/>
        </a:p>
      </dgm:t>
    </dgm:pt>
    <dgm:pt modelId="{51AE7238-5A68-4AEE-8882-865E321D9B17}">
      <dgm:prSet/>
      <dgm:spPr/>
      <dgm:t>
        <a:bodyPr/>
        <a:lstStyle/>
        <a:p>
          <a:pPr rtl="0"/>
          <a:r>
            <a:rPr lang="de-DE"/>
            <a:t>Müssen in verschiedenen Bereichen auftreten</a:t>
          </a:r>
        </a:p>
      </dgm:t>
    </dgm:pt>
    <dgm:pt modelId="{20614ADA-DE80-420E-A3CA-022A38A897F2}" type="parTrans" cxnId="{CF5ACFAA-0BA6-4C49-ACEB-D8F0D8828C28}">
      <dgm:prSet/>
      <dgm:spPr/>
      <dgm:t>
        <a:bodyPr/>
        <a:lstStyle/>
        <a:p>
          <a:endParaRPr lang="de-DE"/>
        </a:p>
      </dgm:t>
    </dgm:pt>
    <dgm:pt modelId="{C378E3B8-692B-4AD1-9C79-4146CDC8B40B}" type="sibTrans" cxnId="{CF5ACFAA-0BA6-4C49-ACEB-D8F0D8828C28}">
      <dgm:prSet/>
      <dgm:spPr/>
      <dgm:t>
        <a:bodyPr/>
        <a:lstStyle/>
        <a:p>
          <a:endParaRPr lang="de-DE"/>
        </a:p>
      </dgm:t>
    </dgm:pt>
    <dgm:pt modelId="{9777527C-0527-4A91-8324-450D7F5C0F21}">
      <dgm:prSet/>
      <dgm:spPr/>
      <dgm:t>
        <a:bodyPr/>
        <a:lstStyle/>
        <a:p>
          <a:pPr rtl="0"/>
          <a:r>
            <a:rPr lang="de-DE"/>
            <a:t>individuelle Schwierigkeit und soziales Problem</a:t>
          </a:r>
        </a:p>
      </dgm:t>
    </dgm:pt>
    <dgm:pt modelId="{0771A49E-9037-4F85-9762-8C78BA5CF06E}" type="parTrans" cxnId="{F47CB471-29E6-46BE-838B-356D5ED9E43E}">
      <dgm:prSet/>
      <dgm:spPr/>
      <dgm:t>
        <a:bodyPr/>
        <a:lstStyle/>
        <a:p>
          <a:endParaRPr lang="de-DE"/>
        </a:p>
      </dgm:t>
    </dgm:pt>
    <dgm:pt modelId="{60445B84-24C6-4736-925B-F9695DDBC864}" type="sibTrans" cxnId="{F47CB471-29E6-46BE-838B-356D5ED9E43E}">
      <dgm:prSet/>
      <dgm:spPr/>
      <dgm:t>
        <a:bodyPr/>
        <a:lstStyle/>
        <a:p>
          <a:endParaRPr lang="de-DE"/>
        </a:p>
      </dgm:t>
    </dgm:pt>
    <dgm:pt modelId="{2935721B-442E-494F-9154-D25196BDE1A8}">
      <dgm:prSet/>
      <dgm:spPr/>
      <dgm:t>
        <a:bodyPr/>
        <a:lstStyle/>
        <a:p>
          <a:pPr rtl="0"/>
          <a:r>
            <a:rPr lang="de-DE"/>
            <a:t>Abweichende Art des Umgangs mit Personen/Gegenständen</a:t>
          </a:r>
        </a:p>
      </dgm:t>
    </dgm:pt>
    <dgm:pt modelId="{33AAD5F3-70B5-4EE5-B159-EB2B16574B08}" type="parTrans" cxnId="{BF77F7D2-3F46-49DD-A895-27259C0A25F5}">
      <dgm:prSet/>
      <dgm:spPr/>
      <dgm:t>
        <a:bodyPr/>
        <a:lstStyle/>
        <a:p>
          <a:endParaRPr lang="de-DE"/>
        </a:p>
      </dgm:t>
    </dgm:pt>
    <dgm:pt modelId="{3258A5E5-1E6D-4125-B3D6-B175AAE7AD68}" type="sibTrans" cxnId="{BF77F7D2-3F46-49DD-A895-27259C0A25F5}">
      <dgm:prSet/>
      <dgm:spPr/>
      <dgm:t>
        <a:bodyPr/>
        <a:lstStyle/>
        <a:p>
          <a:endParaRPr lang="de-DE"/>
        </a:p>
      </dgm:t>
    </dgm:pt>
    <dgm:pt modelId="{8A128E3A-A314-4C88-8128-FD226A3E19A0}" type="pres">
      <dgm:prSet presAssocID="{71A78CBF-8AB7-4F43-B30A-A11C67ED8D4D}" presName="vert0" presStyleCnt="0">
        <dgm:presLayoutVars>
          <dgm:dir/>
          <dgm:animOne val="branch"/>
          <dgm:animLvl val="lvl"/>
        </dgm:presLayoutVars>
      </dgm:prSet>
      <dgm:spPr/>
    </dgm:pt>
    <dgm:pt modelId="{272ADAD8-285F-4EC2-BB49-76CB45B4B868}" type="pres">
      <dgm:prSet presAssocID="{289708E0-11B4-4A6D-AB56-E76FAA1DDCE2}" presName="thickLine" presStyleLbl="alignNode1" presStyleIdx="0" presStyleCnt="7"/>
      <dgm:spPr/>
    </dgm:pt>
    <dgm:pt modelId="{994E5DA8-61EC-4B19-9F80-A7E5CC3656A4}" type="pres">
      <dgm:prSet presAssocID="{289708E0-11B4-4A6D-AB56-E76FAA1DDCE2}" presName="horz1" presStyleCnt="0"/>
      <dgm:spPr/>
    </dgm:pt>
    <dgm:pt modelId="{CC009625-9DBF-4589-A834-6EFA9764F06F}" type="pres">
      <dgm:prSet presAssocID="{289708E0-11B4-4A6D-AB56-E76FAA1DDCE2}" presName="tx1" presStyleLbl="revTx" presStyleIdx="0" presStyleCnt="7"/>
      <dgm:spPr/>
    </dgm:pt>
    <dgm:pt modelId="{DA96AC3C-6A3A-450F-B10D-84D98B010F52}" type="pres">
      <dgm:prSet presAssocID="{289708E0-11B4-4A6D-AB56-E76FAA1DDCE2}" presName="vert1" presStyleCnt="0"/>
      <dgm:spPr/>
    </dgm:pt>
    <dgm:pt modelId="{2C5B5B55-EE04-4E8D-A7D0-B7ED3311FFB1}" type="pres">
      <dgm:prSet presAssocID="{A1B92838-83FE-474F-AC5D-B4B9C70DC30D}" presName="thickLine" presStyleLbl="alignNode1" presStyleIdx="1" presStyleCnt="7"/>
      <dgm:spPr/>
    </dgm:pt>
    <dgm:pt modelId="{E4D731D1-FDC0-4B6B-B930-2E007FBC2D27}" type="pres">
      <dgm:prSet presAssocID="{A1B92838-83FE-474F-AC5D-B4B9C70DC30D}" presName="horz1" presStyleCnt="0"/>
      <dgm:spPr/>
    </dgm:pt>
    <dgm:pt modelId="{54EA832F-1020-4BD0-BF67-AEA914E53A1F}" type="pres">
      <dgm:prSet presAssocID="{A1B92838-83FE-474F-AC5D-B4B9C70DC30D}" presName="tx1" presStyleLbl="revTx" presStyleIdx="1" presStyleCnt="7"/>
      <dgm:spPr/>
    </dgm:pt>
    <dgm:pt modelId="{8D31C2D2-26CA-410E-8B7D-8A47F876C219}" type="pres">
      <dgm:prSet presAssocID="{A1B92838-83FE-474F-AC5D-B4B9C70DC30D}" presName="vert1" presStyleCnt="0"/>
      <dgm:spPr/>
    </dgm:pt>
    <dgm:pt modelId="{539DD4FE-33BF-4401-93DA-54E6C99DB3D8}" type="pres">
      <dgm:prSet presAssocID="{EA3FD278-8C40-4033-9E08-1184D9032BD1}" presName="thickLine" presStyleLbl="alignNode1" presStyleIdx="2" presStyleCnt="7"/>
      <dgm:spPr/>
    </dgm:pt>
    <dgm:pt modelId="{AC4A8C94-ECE9-4DF6-B711-06BEA6436926}" type="pres">
      <dgm:prSet presAssocID="{EA3FD278-8C40-4033-9E08-1184D9032BD1}" presName="horz1" presStyleCnt="0"/>
      <dgm:spPr/>
    </dgm:pt>
    <dgm:pt modelId="{5BD387F1-DC6D-496D-B281-C14C23654378}" type="pres">
      <dgm:prSet presAssocID="{EA3FD278-8C40-4033-9E08-1184D9032BD1}" presName="tx1" presStyleLbl="revTx" presStyleIdx="2" presStyleCnt="7"/>
      <dgm:spPr/>
    </dgm:pt>
    <dgm:pt modelId="{BB71526B-FE01-4DAF-A349-5120D0C24F81}" type="pres">
      <dgm:prSet presAssocID="{EA3FD278-8C40-4033-9E08-1184D9032BD1}" presName="vert1" presStyleCnt="0"/>
      <dgm:spPr/>
    </dgm:pt>
    <dgm:pt modelId="{54C5978E-3FCC-45B9-AE78-DD41DA7D5264}" type="pres">
      <dgm:prSet presAssocID="{61C17A3C-D68A-4A02-AD38-731EB84FF5DA}" presName="thickLine" presStyleLbl="alignNode1" presStyleIdx="3" presStyleCnt="7"/>
      <dgm:spPr/>
    </dgm:pt>
    <dgm:pt modelId="{46B7EB14-D3B2-4D8C-89E0-8D20E55E283D}" type="pres">
      <dgm:prSet presAssocID="{61C17A3C-D68A-4A02-AD38-731EB84FF5DA}" presName="horz1" presStyleCnt="0"/>
      <dgm:spPr/>
    </dgm:pt>
    <dgm:pt modelId="{E3F76D21-9178-460B-B147-F0070B51A725}" type="pres">
      <dgm:prSet presAssocID="{61C17A3C-D68A-4A02-AD38-731EB84FF5DA}" presName="tx1" presStyleLbl="revTx" presStyleIdx="3" presStyleCnt="7"/>
      <dgm:spPr/>
    </dgm:pt>
    <dgm:pt modelId="{D55C7C28-E8E1-4111-92A8-F11F46D926F4}" type="pres">
      <dgm:prSet presAssocID="{61C17A3C-D68A-4A02-AD38-731EB84FF5DA}" presName="vert1" presStyleCnt="0"/>
      <dgm:spPr/>
    </dgm:pt>
    <dgm:pt modelId="{444901AE-68DB-4C1B-91D2-E8303580ACBE}" type="pres">
      <dgm:prSet presAssocID="{51AE7238-5A68-4AEE-8882-865E321D9B17}" presName="thickLine" presStyleLbl="alignNode1" presStyleIdx="4" presStyleCnt="7"/>
      <dgm:spPr/>
    </dgm:pt>
    <dgm:pt modelId="{95F935EE-27A2-4F32-80C7-34B10AAD336D}" type="pres">
      <dgm:prSet presAssocID="{51AE7238-5A68-4AEE-8882-865E321D9B17}" presName="horz1" presStyleCnt="0"/>
      <dgm:spPr/>
    </dgm:pt>
    <dgm:pt modelId="{C795232C-C5F3-48D4-96DC-CB97220142C5}" type="pres">
      <dgm:prSet presAssocID="{51AE7238-5A68-4AEE-8882-865E321D9B17}" presName="tx1" presStyleLbl="revTx" presStyleIdx="4" presStyleCnt="7"/>
      <dgm:spPr/>
    </dgm:pt>
    <dgm:pt modelId="{A1844A28-B298-455F-8F7C-F4ED4395A482}" type="pres">
      <dgm:prSet presAssocID="{51AE7238-5A68-4AEE-8882-865E321D9B17}" presName="vert1" presStyleCnt="0"/>
      <dgm:spPr/>
    </dgm:pt>
    <dgm:pt modelId="{E2E700C0-C6ED-465C-9377-F6350B4CD859}" type="pres">
      <dgm:prSet presAssocID="{9777527C-0527-4A91-8324-450D7F5C0F21}" presName="thickLine" presStyleLbl="alignNode1" presStyleIdx="5" presStyleCnt="7"/>
      <dgm:spPr/>
    </dgm:pt>
    <dgm:pt modelId="{F318F8AF-A9AD-4A5F-B453-558C0F112D25}" type="pres">
      <dgm:prSet presAssocID="{9777527C-0527-4A91-8324-450D7F5C0F21}" presName="horz1" presStyleCnt="0"/>
      <dgm:spPr/>
    </dgm:pt>
    <dgm:pt modelId="{42F04CAD-F107-4B26-9C90-4DC66ED2FE07}" type="pres">
      <dgm:prSet presAssocID="{9777527C-0527-4A91-8324-450D7F5C0F21}" presName="tx1" presStyleLbl="revTx" presStyleIdx="5" presStyleCnt="7"/>
      <dgm:spPr/>
    </dgm:pt>
    <dgm:pt modelId="{4B524E28-CEC1-4275-84EC-5955623F8098}" type="pres">
      <dgm:prSet presAssocID="{9777527C-0527-4A91-8324-450D7F5C0F21}" presName="vert1" presStyleCnt="0"/>
      <dgm:spPr/>
    </dgm:pt>
    <dgm:pt modelId="{0D4C095E-41D0-4B4A-B985-0B842C04805F}" type="pres">
      <dgm:prSet presAssocID="{2935721B-442E-494F-9154-D25196BDE1A8}" presName="thickLine" presStyleLbl="alignNode1" presStyleIdx="6" presStyleCnt="7"/>
      <dgm:spPr/>
    </dgm:pt>
    <dgm:pt modelId="{FADB56AC-4EC5-42FD-A454-A8DB0E6B2748}" type="pres">
      <dgm:prSet presAssocID="{2935721B-442E-494F-9154-D25196BDE1A8}" presName="horz1" presStyleCnt="0"/>
      <dgm:spPr/>
    </dgm:pt>
    <dgm:pt modelId="{C97151BD-D0D6-4D76-9B19-140EA563B6A1}" type="pres">
      <dgm:prSet presAssocID="{2935721B-442E-494F-9154-D25196BDE1A8}" presName="tx1" presStyleLbl="revTx" presStyleIdx="6" presStyleCnt="7"/>
      <dgm:spPr/>
    </dgm:pt>
    <dgm:pt modelId="{C079B42E-05C1-46D2-AA8F-C6F9CC635429}" type="pres">
      <dgm:prSet presAssocID="{2935721B-442E-494F-9154-D25196BDE1A8}" presName="vert1" presStyleCnt="0"/>
      <dgm:spPr/>
    </dgm:pt>
  </dgm:ptLst>
  <dgm:cxnLst>
    <dgm:cxn modelId="{7C8C1E29-277F-4762-BB62-2C388E934175}" type="presOf" srcId="{A1B92838-83FE-474F-AC5D-B4B9C70DC30D}" destId="{54EA832F-1020-4BD0-BF67-AEA914E53A1F}" srcOrd="0" destOrd="0" presId="urn:microsoft.com/office/officeart/2008/layout/LinedList"/>
    <dgm:cxn modelId="{59911933-2F2B-4DCB-B5EE-D20ABCF2172B}" srcId="{71A78CBF-8AB7-4F43-B30A-A11C67ED8D4D}" destId="{289708E0-11B4-4A6D-AB56-E76FAA1DDCE2}" srcOrd="0" destOrd="0" parTransId="{4B4C6824-D82A-4047-83E5-84C97C900DF6}" sibTransId="{225B1C6B-CDCF-4F2A-A816-3D6F6F365172}"/>
    <dgm:cxn modelId="{88396135-EF61-4F97-B0F1-A9C600A33619}" srcId="{71A78CBF-8AB7-4F43-B30A-A11C67ED8D4D}" destId="{61C17A3C-D68A-4A02-AD38-731EB84FF5DA}" srcOrd="3" destOrd="0" parTransId="{D4909813-A8D3-4FFB-916A-E2958D48F3A7}" sibTransId="{23280403-8F53-4A1A-8523-D2936AB8D1BC}"/>
    <dgm:cxn modelId="{E2AF1F3E-DC24-4A9E-A631-591F5390AB38}" type="presOf" srcId="{289708E0-11B4-4A6D-AB56-E76FAA1DDCE2}" destId="{CC009625-9DBF-4589-A834-6EFA9764F06F}" srcOrd="0" destOrd="0" presId="urn:microsoft.com/office/officeart/2008/layout/LinedList"/>
    <dgm:cxn modelId="{F59B3B56-88D4-4D7E-9115-7959E8EDAC42}" type="presOf" srcId="{71A78CBF-8AB7-4F43-B30A-A11C67ED8D4D}" destId="{8A128E3A-A314-4C88-8128-FD226A3E19A0}" srcOrd="0" destOrd="0" presId="urn:microsoft.com/office/officeart/2008/layout/LinedList"/>
    <dgm:cxn modelId="{F47CB471-29E6-46BE-838B-356D5ED9E43E}" srcId="{71A78CBF-8AB7-4F43-B30A-A11C67ED8D4D}" destId="{9777527C-0527-4A91-8324-450D7F5C0F21}" srcOrd="5" destOrd="0" parTransId="{0771A49E-9037-4F85-9762-8C78BA5CF06E}" sibTransId="{60445B84-24C6-4736-925B-F9695DDBC864}"/>
    <dgm:cxn modelId="{80893D7D-5A77-4E48-97B3-3E4EBC19F6B1}" type="presOf" srcId="{9777527C-0527-4A91-8324-450D7F5C0F21}" destId="{42F04CAD-F107-4B26-9C90-4DC66ED2FE07}" srcOrd="0" destOrd="0" presId="urn:microsoft.com/office/officeart/2008/layout/LinedList"/>
    <dgm:cxn modelId="{E5B4E88A-9A24-4C73-9074-F82CE3EEA980}" type="presOf" srcId="{EA3FD278-8C40-4033-9E08-1184D9032BD1}" destId="{5BD387F1-DC6D-496D-B281-C14C23654378}" srcOrd="0" destOrd="0" presId="urn:microsoft.com/office/officeart/2008/layout/LinedList"/>
    <dgm:cxn modelId="{CF5ACFAA-0BA6-4C49-ACEB-D8F0D8828C28}" srcId="{71A78CBF-8AB7-4F43-B30A-A11C67ED8D4D}" destId="{51AE7238-5A68-4AEE-8882-865E321D9B17}" srcOrd="4" destOrd="0" parTransId="{20614ADA-DE80-420E-A3CA-022A38A897F2}" sibTransId="{C378E3B8-692B-4AD1-9C79-4146CDC8B40B}"/>
    <dgm:cxn modelId="{8E934ECC-E2B8-46FE-B25F-3F805E9E3633}" type="presOf" srcId="{61C17A3C-D68A-4A02-AD38-731EB84FF5DA}" destId="{E3F76D21-9178-460B-B147-F0070B51A725}" srcOrd="0" destOrd="0" presId="urn:microsoft.com/office/officeart/2008/layout/LinedList"/>
    <dgm:cxn modelId="{27C7A6D1-0CF1-4E87-A554-8B9FFA9238EA}" type="presOf" srcId="{51AE7238-5A68-4AEE-8882-865E321D9B17}" destId="{C795232C-C5F3-48D4-96DC-CB97220142C5}" srcOrd="0" destOrd="0" presId="urn:microsoft.com/office/officeart/2008/layout/LinedList"/>
    <dgm:cxn modelId="{BF77F7D2-3F46-49DD-A895-27259C0A25F5}" srcId="{71A78CBF-8AB7-4F43-B30A-A11C67ED8D4D}" destId="{2935721B-442E-494F-9154-D25196BDE1A8}" srcOrd="6" destOrd="0" parTransId="{33AAD5F3-70B5-4EE5-B159-EB2B16574B08}" sibTransId="{3258A5E5-1E6D-4125-B3D6-B175AAE7AD68}"/>
    <dgm:cxn modelId="{DC4BBBD6-2A69-471F-8D66-7D9AD1FD2E8C}" srcId="{71A78CBF-8AB7-4F43-B30A-A11C67ED8D4D}" destId="{A1B92838-83FE-474F-AC5D-B4B9C70DC30D}" srcOrd="1" destOrd="0" parTransId="{29B32A65-24E9-49FD-A05D-729B8B05FFA9}" sibTransId="{AB9C3EC7-2B58-40DA-8F57-FF8138B16480}"/>
    <dgm:cxn modelId="{B2AF44EB-923E-4667-9400-6A691847D22D}" type="presOf" srcId="{2935721B-442E-494F-9154-D25196BDE1A8}" destId="{C97151BD-D0D6-4D76-9B19-140EA563B6A1}" srcOrd="0" destOrd="0" presId="urn:microsoft.com/office/officeart/2008/layout/LinedList"/>
    <dgm:cxn modelId="{8530B2FE-32B0-42A7-BF9C-DD4050D7BF5C}" srcId="{71A78CBF-8AB7-4F43-B30A-A11C67ED8D4D}" destId="{EA3FD278-8C40-4033-9E08-1184D9032BD1}" srcOrd="2" destOrd="0" parTransId="{39722DAD-2876-4679-BAFA-56A0FAA8C827}" sibTransId="{8E300B77-4CFB-4965-B66D-3F3BE9EEC9DA}"/>
    <dgm:cxn modelId="{CF4E5C23-DB21-4E78-8C9F-A7A25EF24266}" type="presParOf" srcId="{8A128E3A-A314-4C88-8128-FD226A3E19A0}" destId="{272ADAD8-285F-4EC2-BB49-76CB45B4B868}" srcOrd="0" destOrd="0" presId="urn:microsoft.com/office/officeart/2008/layout/LinedList"/>
    <dgm:cxn modelId="{27E61DFC-75BD-47F8-8513-130ADB9E8E62}" type="presParOf" srcId="{8A128E3A-A314-4C88-8128-FD226A3E19A0}" destId="{994E5DA8-61EC-4B19-9F80-A7E5CC3656A4}" srcOrd="1" destOrd="0" presId="urn:microsoft.com/office/officeart/2008/layout/LinedList"/>
    <dgm:cxn modelId="{08781C87-E0D3-4994-B759-08A2F360316D}" type="presParOf" srcId="{994E5DA8-61EC-4B19-9F80-A7E5CC3656A4}" destId="{CC009625-9DBF-4589-A834-6EFA9764F06F}" srcOrd="0" destOrd="0" presId="urn:microsoft.com/office/officeart/2008/layout/LinedList"/>
    <dgm:cxn modelId="{0884265D-B353-44B4-BB73-4999BA113575}" type="presParOf" srcId="{994E5DA8-61EC-4B19-9F80-A7E5CC3656A4}" destId="{DA96AC3C-6A3A-450F-B10D-84D98B010F52}" srcOrd="1" destOrd="0" presId="urn:microsoft.com/office/officeart/2008/layout/LinedList"/>
    <dgm:cxn modelId="{7195E11F-25A1-4C20-A3DE-18F0DDEB144C}" type="presParOf" srcId="{8A128E3A-A314-4C88-8128-FD226A3E19A0}" destId="{2C5B5B55-EE04-4E8D-A7D0-B7ED3311FFB1}" srcOrd="2" destOrd="0" presId="urn:microsoft.com/office/officeart/2008/layout/LinedList"/>
    <dgm:cxn modelId="{6B324A34-FE87-418F-ABB1-877DF9406BA6}" type="presParOf" srcId="{8A128E3A-A314-4C88-8128-FD226A3E19A0}" destId="{E4D731D1-FDC0-4B6B-B930-2E007FBC2D27}" srcOrd="3" destOrd="0" presId="urn:microsoft.com/office/officeart/2008/layout/LinedList"/>
    <dgm:cxn modelId="{D9C12A79-F023-49FE-B039-40DDF08C8180}" type="presParOf" srcId="{E4D731D1-FDC0-4B6B-B930-2E007FBC2D27}" destId="{54EA832F-1020-4BD0-BF67-AEA914E53A1F}" srcOrd="0" destOrd="0" presId="urn:microsoft.com/office/officeart/2008/layout/LinedList"/>
    <dgm:cxn modelId="{FCE8CEC7-5225-4305-88FD-1B3EC8B04E4F}" type="presParOf" srcId="{E4D731D1-FDC0-4B6B-B930-2E007FBC2D27}" destId="{8D31C2D2-26CA-410E-8B7D-8A47F876C219}" srcOrd="1" destOrd="0" presId="urn:microsoft.com/office/officeart/2008/layout/LinedList"/>
    <dgm:cxn modelId="{2F34C1AB-925F-4876-9BC1-0A080A4B91CB}" type="presParOf" srcId="{8A128E3A-A314-4C88-8128-FD226A3E19A0}" destId="{539DD4FE-33BF-4401-93DA-54E6C99DB3D8}" srcOrd="4" destOrd="0" presId="urn:microsoft.com/office/officeart/2008/layout/LinedList"/>
    <dgm:cxn modelId="{394408C1-6723-416B-B631-BD75BCE25BFE}" type="presParOf" srcId="{8A128E3A-A314-4C88-8128-FD226A3E19A0}" destId="{AC4A8C94-ECE9-4DF6-B711-06BEA6436926}" srcOrd="5" destOrd="0" presId="urn:microsoft.com/office/officeart/2008/layout/LinedList"/>
    <dgm:cxn modelId="{9A0E8B72-3F40-40DA-BD50-457F30EBA705}" type="presParOf" srcId="{AC4A8C94-ECE9-4DF6-B711-06BEA6436926}" destId="{5BD387F1-DC6D-496D-B281-C14C23654378}" srcOrd="0" destOrd="0" presId="urn:microsoft.com/office/officeart/2008/layout/LinedList"/>
    <dgm:cxn modelId="{486E90B1-C187-4A44-B3E5-236F293D08D1}" type="presParOf" srcId="{AC4A8C94-ECE9-4DF6-B711-06BEA6436926}" destId="{BB71526B-FE01-4DAF-A349-5120D0C24F81}" srcOrd="1" destOrd="0" presId="urn:microsoft.com/office/officeart/2008/layout/LinedList"/>
    <dgm:cxn modelId="{58D2D725-FF02-48D3-8979-A51D79887F72}" type="presParOf" srcId="{8A128E3A-A314-4C88-8128-FD226A3E19A0}" destId="{54C5978E-3FCC-45B9-AE78-DD41DA7D5264}" srcOrd="6" destOrd="0" presId="urn:microsoft.com/office/officeart/2008/layout/LinedList"/>
    <dgm:cxn modelId="{A7F98994-83EE-42DF-9003-0FA4BA720442}" type="presParOf" srcId="{8A128E3A-A314-4C88-8128-FD226A3E19A0}" destId="{46B7EB14-D3B2-4D8C-89E0-8D20E55E283D}" srcOrd="7" destOrd="0" presId="urn:microsoft.com/office/officeart/2008/layout/LinedList"/>
    <dgm:cxn modelId="{2DEC5382-4288-4D86-8762-DC64B22C554B}" type="presParOf" srcId="{46B7EB14-D3B2-4D8C-89E0-8D20E55E283D}" destId="{E3F76D21-9178-460B-B147-F0070B51A725}" srcOrd="0" destOrd="0" presId="urn:microsoft.com/office/officeart/2008/layout/LinedList"/>
    <dgm:cxn modelId="{FA3432E4-CC2B-46C6-AB59-5DF237C5CA06}" type="presParOf" srcId="{46B7EB14-D3B2-4D8C-89E0-8D20E55E283D}" destId="{D55C7C28-E8E1-4111-92A8-F11F46D926F4}" srcOrd="1" destOrd="0" presId="urn:microsoft.com/office/officeart/2008/layout/LinedList"/>
    <dgm:cxn modelId="{2976A90E-5C25-495E-A418-285E57C4CC88}" type="presParOf" srcId="{8A128E3A-A314-4C88-8128-FD226A3E19A0}" destId="{444901AE-68DB-4C1B-91D2-E8303580ACBE}" srcOrd="8" destOrd="0" presId="urn:microsoft.com/office/officeart/2008/layout/LinedList"/>
    <dgm:cxn modelId="{35C3DF56-5317-4857-8755-AB877B125E36}" type="presParOf" srcId="{8A128E3A-A314-4C88-8128-FD226A3E19A0}" destId="{95F935EE-27A2-4F32-80C7-34B10AAD336D}" srcOrd="9" destOrd="0" presId="urn:microsoft.com/office/officeart/2008/layout/LinedList"/>
    <dgm:cxn modelId="{CEF17AA4-1214-4A2D-A78B-303693899D6A}" type="presParOf" srcId="{95F935EE-27A2-4F32-80C7-34B10AAD336D}" destId="{C795232C-C5F3-48D4-96DC-CB97220142C5}" srcOrd="0" destOrd="0" presId="urn:microsoft.com/office/officeart/2008/layout/LinedList"/>
    <dgm:cxn modelId="{98FFD7CB-133B-40FE-BDDA-D6AF2F8C0A33}" type="presParOf" srcId="{95F935EE-27A2-4F32-80C7-34B10AAD336D}" destId="{A1844A28-B298-455F-8F7C-F4ED4395A482}" srcOrd="1" destOrd="0" presId="urn:microsoft.com/office/officeart/2008/layout/LinedList"/>
    <dgm:cxn modelId="{F9EFECD6-A16D-4AC0-8AB0-B86CAE059567}" type="presParOf" srcId="{8A128E3A-A314-4C88-8128-FD226A3E19A0}" destId="{E2E700C0-C6ED-465C-9377-F6350B4CD859}" srcOrd="10" destOrd="0" presId="urn:microsoft.com/office/officeart/2008/layout/LinedList"/>
    <dgm:cxn modelId="{DBEE379A-6680-4AE1-973D-28389574B27D}" type="presParOf" srcId="{8A128E3A-A314-4C88-8128-FD226A3E19A0}" destId="{F318F8AF-A9AD-4A5F-B453-558C0F112D25}" srcOrd="11" destOrd="0" presId="urn:microsoft.com/office/officeart/2008/layout/LinedList"/>
    <dgm:cxn modelId="{5F0D40B1-99E8-442F-8C8D-40DB485CB941}" type="presParOf" srcId="{F318F8AF-A9AD-4A5F-B453-558C0F112D25}" destId="{42F04CAD-F107-4B26-9C90-4DC66ED2FE07}" srcOrd="0" destOrd="0" presId="urn:microsoft.com/office/officeart/2008/layout/LinedList"/>
    <dgm:cxn modelId="{9F54BC40-AA72-48A5-A494-8A42C3103590}" type="presParOf" srcId="{F318F8AF-A9AD-4A5F-B453-558C0F112D25}" destId="{4B524E28-CEC1-4275-84EC-5955623F8098}" srcOrd="1" destOrd="0" presId="urn:microsoft.com/office/officeart/2008/layout/LinedList"/>
    <dgm:cxn modelId="{16193AE4-7505-4FF8-AAAA-4F90AD9EF6DD}" type="presParOf" srcId="{8A128E3A-A314-4C88-8128-FD226A3E19A0}" destId="{0D4C095E-41D0-4B4A-B985-0B842C04805F}" srcOrd="12" destOrd="0" presId="urn:microsoft.com/office/officeart/2008/layout/LinedList"/>
    <dgm:cxn modelId="{A949F050-6229-4804-ACA8-9112F0C198FC}" type="presParOf" srcId="{8A128E3A-A314-4C88-8128-FD226A3E19A0}" destId="{FADB56AC-4EC5-42FD-A454-A8DB0E6B2748}" srcOrd="13" destOrd="0" presId="urn:microsoft.com/office/officeart/2008/layout/LinedList"/>
    <dgm:cxn modelId="{F984EC9F-30A4-459E-A8D1-AFE1FF2D150F}" type="presParOf" srcId="{FADB56AC-4EC5-42FD-A454-A8DB0E6B2748}" destId="{C97151BD-D0D6-4D76-9B19-140EA563B6A1}" srcOrd="0" destOrd="0" presId="urn:microsoft.com/office/officeart/2008/layout/LinedList"/>
    <dgm:cxn modelId="{74E2AEAE-9B04-4371-B0D0-48C942B57C74}" type="presParOf" srcId="{FADB56AC-4EC5-42FD-A454-A8DB0E6B2748}" destId="{C079B42E-05C1-46D2-AA8F-C6F9CC635429}" srcOrd="1"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D4F1FC-6572-4BCE-B68C-C9D49B08F8D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de-DE"/>
        </a:p>
      </dgm:t>
    </dgm:pt>
    <dgm:pt modelId="{FE25969E-13A9-4664-A49D-CA25BDFFCAC3}">
      <dgm:prSet/>
      <dgm:spPr/>
      <dgm:t>
        <a:bodyPr/>
        <a:lstStyle/>
        <a:p>
          <a:pPr algn="ctr" rtl="0"/>
          <a:r>
            <a:rPr lang="de-DE" b="1" baseline="0" dirty="0"/>
            <a:t>Unscharfe Begrifflichkeit und Diagnostik</a:t>
          </a:r>
          <a:endParaRPr lang="de-DE" dirty="0"/>
        </a:p>
      </dgm:t>
    </dgm:pt>
    <dgm:pt modelId="{306C5D57-497C-4713-8463-A227B3653791}" type="parTrans" cxnId="{12A4792F-C5DF-413F-9344-3A9ABB513C65}">
      <dgm:prSet/>
      <dgm:spPr/>
      <dgm:t>
        <a:bodyPr/>
        <a:lstStyle/>
        <a:p>
          <a:endParaRPr lang="de-DE"/>
        </a:p>
      </dgm:t>
    </dgm:pt>
    <dgm:pt modelId="{19D05DBE-07AC-43CE-B9F2-B55128C7090D}" type="sibTrans" cxnId="{12A4792F-C5DF-413F-9344-3A9ABB513C65}">
      <dgm:prSet/>
      <dgm:spPr/>
      <dgm:t>
        <a:bodyPr/>
        <a:lstStyle/>
        <a:p>
          <a:endParaRPr lang="de-DE"/>
        </a:p>
      </dgm:t>
    </dgm:pt>
    <dgm:pt modelId="{027AF837-2113-427B-8FC2-23543724064E}" type="pres">
      <dgm:prSet presAssocID="{FBD4F1FC-6572-4BCE-B68C-C9D49B08F8D4}" presName="linear" presStyleCnt="0">
        <dgm:presLayoutVars>
          <dgm:animLvl val="lvl"/>
          <dgm:resizeHandles val="exact"/>
        </dgm:presLayoutVars>
      </dgm:prSet>
      <dgm:spPr/>
    </dgm:pt>
    <dgm:pt modelId="{F5845332-36E4-41CC-A57C-E31F4D9A62C9}" type="pres">
      <dgm:prSet presAssocID="{FE25969E-13A9-4664-A49D-CA25BDFFCAC3}" presName="parentText" presStyleLbl="node1" presStyleIdx="0" presStyleCnt="1" custLinFactY="19252" custLinFactNeighborX="-2564" custLinFactNeighborY="100000">
        <dgm:presLayoutVars>
          <dgm:chMax val="0"/>
          <dgm:bulletEnabled val="1"/>
        </dgm:presLayoutVars>
      </dgm:prSet>
      <dgm:spPr/>
    </dgm:pt>
  </dgm:ptLst>
  <dgm:cxnLst>
    <dgm:cxn modelId="{12A4792F-C5DF-413F-9344-3A9ABB513C65}" srcId="{FBD4F1FC-6572-4BCE-B68C-C9D49B08F8D4}" destId="{FE25969E-13A9-4664-A49D-CA25BDFFCAC3}" srcOrd="0" destOrd="0" parTransId="{306C5D57-497C-4713-8463-A227B3653791}" sibTransId="{19D05DBE-07AC-43CE-B9F2-B55128C7090D}"/>
    <dgm:cxn modelId="{B3FC10BC-56A6-4DFA-9995-99527A42E800}" type="presOf" srcId="{FBD4F1FC-6572-4BCE-B68C-C9D49B08F8D4}" destId="{027AF837-2113-427B-8FC2-23543724064E}" srcOrd="0" destOrd="0" presId="urn:microsoft.com/office/officeart/2005/8/layout/vList2"/>
    <dgm:cxn modelId="{45B8F5F6-F9CF-49E3-AB12-02FF57C7EA92}" type="presOf" srcId="{FE25969E-13A9-4664-A49D-CA25BDFFCAC3}" destId="{F5845332-36E4-41CC-A57C-E31F4D9A62C9}" srcOrd="0" destOrd="0" presId="urn:microsoft.com/office/officeart/2005/8/layout/vList2"/>
    <dgm:cxn modelId="{02D316C7-0D9F-4BAD-A4AF-48C5111E055A}" type="presParOf" srcId="{027AF837-2113-427B-8FC2-23543724064E}" destId="{F5845332-36E4-41CC-A57C-E31F4D9A62C9}"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47E60-4ACE-DD43-86BD-2FA673CC49B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de-DE"/>
        </a:p>
      </dgm:t>
    </dgm:pt>
    <dgm:pt modelId="{80FEDFCC-B214-8C48-90F4-A49619679FA6}">
      <dgm:prSet/>
      <dgm:spPr/>
      <dgm:t>
        <a:bodyPr/>
        <a:lstStyle/>
        <a:p>
          <a:r>
            <a:rPr lang="de-DE"/>
            <a:t>Folgen einer unscharfen Begrifflich-keit</a:t>
          </a:r>
        </a:p>
      </dgm:t>
    </dgm:pt>
    <dgm:pt modelId="{6CA714BE-441B-7F4F-9FFF-1F5F32B162D6}" type="parTrans" cxnId="{65E454F0-2B73-B94B-B291-263EE6B0E871}">
      <dgm:prSet/>
      <dgm:spPr/>
      <dgm:t>
        <a:bodyPr/>
        <a:lstStyle/>
        <a:p>
          <a:endParaRPr lang="de-DE"/>
        </a:p>
      </dgm:t>
    </dgm:pt>
    <dgm:pt modelId="{B02EFF4B-9795-0545-AFF8-096B69A6FF03}" type="sibTrans" cxnId="{65E454F0-2B73-B94B-B291-263EE6B0E871}">
      <dgm:prSet/>
      <dgm:spPr/>
      <dgm:t>
        <a:bodyPr/>
        <a:lstStyle/>
        <a:p>
          <a:endParaRPr lang="de-DE"/>
        </a:p>
      </dgm:t>
    </dgm:pt>
    <dgm:pt modelId="{93D18B7F-E706-B44C-89BD-4BA242CFA488}" type="pres">
      <dgm:prSet presAssocID="{76C47E60-4ACE-DD43-86BD-2FA673CC49B8}" presName="linear" presStyleCnt="0">
        <dgm:presLayoutVars>
          <dgm:animLvl val="lvl"/>
          <dgm:resizeHandles val="exact"/>
        </dgm:presLayoutVars>
      </dgm:prSet>
      <dgm:spPr/>
    </dgm:pt>
    <dgm:pt modelId="{C0B91B0E-7E3C-CE44-8BE8-BD83481B9A2A}" type="pres">
      <dgm:prSet presAssocID="{80FEDFCC-B214-8C48-90F4-A49619679FA6}" presName="parentText" presStyleLbl="node1" presStyleIdx="0" presStyleCnt="1">
        <dgm:presLayoutVars>
          <dgm:chMax val="0"/>
          <dgm:bulletEnabled val="1"/>
        </dgm:presLayoutVars>
      </dgm:prSet>
      <dgm:spPr/>
    </dgm:pt>
  </dgm:ptLst>
  <dgm:cxnLst>
    <dgm:cxn modelId="{8D5061A8-6126-E440-BBF6-16EEBF5C43CC}" type="presOf" srcId="{76C47E60-4ACE-DD43-86BD-2FA673CC49B8}" destId="{93D18B7F-E706-B44C-89BD-4BA242CFA488}" srcOrd="0" destOrd="0" presId="urn:microsoft.com/office/officeart/2005/8/layout/vList2"/>
    <dgm:cxn modelId="{A0C5A9C2-41C2-5547-A8E1-3F12830B127F}" type="presOf" srcId="{80FEDFCC-B214-8C48-90F4-A49619679FA6}" destId="{C0B91B0E-7E3C-CE44-8BE8-BD83481B9A2A}" srcOrd="0" destOrd="0" presId="urn:microsoft.com/office/officeart/2005/8/layout/vList2"/>
    <dgm:cxn modelId="{65E454F0-2B73-B94B-B291-263EE6B0E871}" srcId="{76C47E60-4ACE-DD43-86BD-2FA673CC49B8}" destId="{80FEDFCC-B214-8C48-90F4-A49619679FA6}" srcOrd="0" destOrd="0" parTransId="{6CA714BE-441B-7F4F-9FFF-1F5F32B162D6}" sibTransId="{B02EFF4B-9795-0545-AFF8-096B69A6FF03}"/>
    <dgm:cxn modelId="{533697BF-8116-EB4A-B715-F5C603D14854}" type="presParOf" srcId="{93D18B7F-E706-B44C-89BD-4BA242CFA488}" destId="{C0B91B0E-7E3C-CE44-8BE8-BD83481B9A2A}"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F528C94-6084-4501-8AD8-75C53BD37F3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de-DE"/>
        </a:p>
      </dgm:t>
    </dgm:pt>
    <dgm:pt modelId="{F6F4AA52-BEB7-4FA3-83EC-61700AC51917}">
      <dgm:prSet/>
      <dgm:spPr/>
      <dgm:t>
        <a:bodyPr/>
        <a:lstStyle/>
        <a:p>
          <a:pPr rtl="0"/>
          <a:r>
            <a:rPr lang="de-DE"/>
            <a:t>Die Diagnose von Verhaltensstörungen setzt Vorstellungen darüber voraus, was als gestörtes Verhalten bezeichnet werden kann.</a:t>
          </a:r>
        </a:p>
      </dgm:t>
    </dgm:pt>
    <dgm:pt modelId="{338B8D80-A41E-4B56-A5FF-16AEA5F7BDE4}" type="parTrans" cxnId="{AF5BCDD3-0F69-401B-8ADF-659358EDE2C4}">
      <dgm:prSet/>
      <dgm:spPr/>
      <dgm:t>
        <a:bodyPr/>
        <a:lstStyle/>
        <a:p>
          <a:endParaRPr lang="de-DE"/>
        </a:p>
      </dgm:t>
    </dgm:pt>
    <dgm:pt modelId="{CEB44900-5F06-41AE-B8FF-C37A7BED7698}" type="sibTrans" cxnId="{AF5BCDD3-0F69-401B-8ADF-659358EDE2C4}">
      <dgm:prSet/>
      <dgm:spPr/>
      <dgm:t>
        <a:bodyPr/>
        <a:lstStyle/>
        <a:p>
          <a:endParaRPr lang="de-DE"/>
        </a:p>
      </dgm:t>
    </dgm:pt>
    <dgm:pt modelId="{B9DEFE52-2212-4FB6-B19C-5EA0897B8273}">
      <dgm:prSet/>
      <dgm:spPr/>
      <dgm:t>
        <a:bodyPr/>
        <a:lstStyle/>
        <a:p>
          <a:pPr rtl="0"/>
          <a:r>
            <a:rPr lang="de-DE" i="1"/>
            <a:t>„Die Konstatierung einer Verhaltensstörung wird nur möglich, wenn es Vorstellungen von ungestörtem, regulärem, normalem Verhalten gibt. Außerdem müssen Kriterien dafür vorliegen, ab wann das normale Verhalten in das Gestörte übergeht“ (Schlee 1989)</a:t>
          </a:r>
          <a:endParaRPr lang="de-DE"/>
        </a:p>
      </dgm:t>
    </dgm:pt>
    <dgm:pt modelId="{23CCFFEF-1FC7-4B9D-B067-4C6ACF0C1CEE}" type="parTrans" cxnId="{C154F77A-88CE-48EA-BAA6-7751E96C718D}">
      <dgm:prSet/>
      <dgm:spPr/>
      <dgm:t>
        <a:bodyPr/>
        <a:lstStyle/>
        <a:p>
          <a:endParaRPr lang="de-DE"/>
        </a:p>
      </dgm:t>
    </dgm:pt>
    <dgm:pt modelId="{44EA5A3D-0800-41CE-A5C5-A69C09C34756}" type="sibTrans" cxnId="{C154F77A-88CE-48EA-BAA6-7751E96C718D}">
      <dgm:prSet/>
      <dgm:spPr/>
      <dgm:t>
        <a:bodyPr/>
        <a:lstStyle/>
        <a:p>
          <a:endParaRPr lang="de-DE"/>
        </a:p>
      </dgm:t>
    </dgm:pt>
    <dgm:pt modelId="{8748EBC4-456F-4D1A-B413-A8D37E2252BA}" type="pres">
      <dgm:prSet presAssocID="{3F528C94-6084-4501-8AD8-75C53BD37F3B}" presName="vert0" presStyleCnt="0">
        <dgm:presLayoutVars>
          <dgm:dir/>
          <dgm:animOne val="branch"/>
          <dgm:animLvl val="lvl"/>
        </dgm:presLayoutVars>
      </dgm:prSet>
      <dgm:spPr/>
    </dgm:pt>
    <dgm:pt modelId="{6F3150D3-F899-4B50-9F12-C9FAC2469008}" type="pres">
      <dgm:prSet presAssocID="{F6F4AA52-BEB7-4FA3-83EC-61700AC51917}" presName="thickLine" presStyleLbl="alignNode1" presStyleIdx="0" presStyleCnt="2"/>
      <dgm:spPr/>
    </dgm:pt>
    <dgm:pt modelId="{1D0ACCD3-AB5D-489F-AD77-F936B5BF94E1}" type="pres">
      <dgm:prSet presAssocID="{F6F4AA52-BEB7-4FA3-83EC-61700AC51917}" presName="horz1" presStyleCnt="0"/>
      <dgm:spPr/>
    </dgm:pt>
    <dgm:pt modelId="{5BC9D949-C780-43D5-80CC-3DDC7F6A217D}" type="pres">
      <dgm:prSet presAssocID="{F6F4AA52-BEB7-4FA3-83EC-61700AC51917}" presName="tx1" presStyleLbl="revTx" presStyleIdx="0" presStyleCnt="2"/>
      <dgm:spPr/>
    </dgm:pt>
    <dgm:pt modelId="{5EE52C85-E52B-45F0-8CA5-C8AC3ED0A745}" type="pres">
      <dgm:prSet presAssocID="{F6F4AA52-BEB7-4FA3-83EC-61700AC51917}" presName="vert1" presStyleCnt="0"/>
      <dgm:spPr/>
    </dgm:pt>
    <dgm:pt modelId="{221B48F1-41D1-4576-990F-A4C65C1E724D}" type="pres">
      <dgm:prSet presAssocID="{B9DEFE52-2212-4FB6-B19C-5EA0897B8273}" presName="thickLine" presStyleLbl="alignNode1" presStyleIdx="1" presStyleCnt="2"/>
      <dgm:spPr/>
    </dgm:pt>
    <dgm:pt modelId="{F84BBF7B-4226-47B0-AAC8-85C7438CA91D}" type="pres">
      <dgm:prSet presAssocID="{B9DEFE52-2212-4FB6-B19C-5EA0897B8273}" presName="horz1" presStyleCnt="0"/>
      <dgm:spPr/>
    </dgm:pt>
    <dgm:pt modelId="{17D664FA-37D9-4940-9FF6-73E4E6D00591}" type="pres">
      <dgm:prSet presAssocID="{B9DEFE52-2212-4FB6-B19C-5EA0897B8273}" presName="tx1" presStyleLbl="revTx" presStyleIdx="1" presStyleCnt="2"/>
      <dgm:spPr/>
    </dgm:pt>
    <dgm:pt modelId="{0AC7CDCF-A094-4DA0-8677-FCE88E27DF96}" type="pres">
      <dgm:prSet presAssocID="{B9DEFE52-2212-4FB6-B19C-5EA0897B8273}" presName="vert1" presStyleCnt="0"/>
      <dgm:spPr/>
    </dgm:pt>
  </dgm:ptLst>
  <dgm:cxnLst>
    <dgm:cxn modelId="{58839D0F-DD2D-47EA-9150-CF2EE7B13687}" type="presOf" srcId="{F6F4AA52-BEB7-4FA3-83EC-61700AC51917}" destId="{5BC9D949-C780-43D5-80CC-3DDC7F6A217D}" srcOrd="0" destOrd="0" presId="urn:microsoft.com/office/officeart/2008/layout/LinedList"/>
    <dgm:cxn modelId="{8A67342D-C2CA-4668-A856-1542CFDD4AF5}" type="presOf" srcId="{B9DEFE52-2212-4FB6-B19C-5EA0897B8273}" destId="{17D664FA-37D9-4940-9FF6-73E4E6D00591}" srcOrd="0" destOrd="0" presId="urn:microsoft.com/office/officeart/2008/layout/LinedList"/>
    <dgm:cxn modelId="{C154F77A-88CE-48EA-BAA6-7751E96C718D}" srcId="{3F528C94-6084-4501-8AD8-75C53BD37F3B}" destId="{B9DEFE52-2212-4FB6-B19C-5EA0897B8273}" srcOrd="1" destOrd="0" parTransId="{23CCFFEF-1FC7-4B9D-B067-4C6ACF0C1CEE}" sibTransId="{44EA5A3D-0800-41CE-A5C5-A69C09C34756}"/>
    <dgm:cxn modelId="{1048E298-3B00-4D8F-B08C-18640B5A2DCD}" type="presOf" srcId="{3F528C94-6084-4501-8AD8-75C53BD37F3B}" destId="{8748EBC4-456F-4D1A-B413-A8D37E2252BA}" srcOrd="0" destOrd="0" presId="urn:microsoft.com/office/officeart/2008/layout/LinedList"/>
    <dgm:cxn modelId="{AF5BCDD3-0F69-401B-8ADF-659358EDE2C4}" srcId="{3F528C94-6084-4501-8AD8-75C53BD37F3B}" destId="{F6F4AA52-BEB7-4FA3-83EC-61700AC51917}" srcOrd="0" destOrd="0" parTransId="{338B8D80-A41E-4B56-A5FF-16AEA5F7BDE4}" sibTransId="{CEB44900-5F06-41AE-B8FF-C37A7BED7698}"/>
    <dgm:cxn modelId="{140AC80A-8CA9-4085-82AA-1F53F8E237AB}" type="presParOf" srcId="{8748EBC4-456F-4D1A-B413-A8D37E2252BA}" destId="{6F3150D3-F899-4B50-9F12-C9FAC2469008}" srcOrd="0" destOrd="0" presId="urn:microsoft.com/office/officeart/2008/layout/LinedList"/>
    <dgm:cxn modelId="{7B71AFEE-24A5-47D7-B801-BCA175C6E1D2}" type="presParOf" srcId="{8748EBC4-456F-4D1A-B413-A8D37E2252BA}" destId="{1D0ACCD3-AB5D-489F-AD77-F936B5BF94E1}" srcOrd="1" destOrd="0" presId="urn:microsoft.com/office/officeart/2008/layout/LinedList"/>
    <dgm:cxn modelId="{EFE8D2BD-A105-4DC0-913B-A665ADA3CB08}" type="presParOf" srcId="{1D0ACCD3-AB5D-489F-AD77-F936B5BF94E1}" destId="{5BC9D949-C780-43D5-80CC-3DDC7F6A217D}" srcOrd="0" destOrd="0" presId="urn:microsoft.com/office/officeart/2008/layout/LinedList"/>
    <dgm:cxn modelId="{1898077C-805F-47AF-93F1-AB22FA7E95C3}" type="presParOf" srcId="{1D0ACCD3-AB5D-489F-AD77-F936B5BF94E1}" destId="{5EE52C85-E52B-45F0-8CA5-C8AC3ED0A745}" srcOrd="1" destOrd="0" presId="urn:microsoft.com/office/officeart/2008/layout/LinedList"/>
    <dgm:cxn modelId="{1E959D3B-FF45-4F1F-AFF1-EABAF9B5067F}" type="presParOf" srcId="{8748EBC4-456F-4D1A-B413-A8D37E2252BA}" destId="{221B48F1-41D1-4576-990F-A4C65C1E724D}" srcOrd="2" destOrd="0" presId="urn:microsoft.com/office/officeart/2008/layout/LinedList"/>
    <dgm:cxn modelId="{9FF474A8-059A-4C91-A091-612C2F6AE3F3}" type="presParOf" srcId="{8748EBC4-456F-4D1A-B413-A8D37E2252BA}" destId="{F84BBF7B-4226-47B0-AAC8-85C7438CA91D}" srcOrd="3" destOrd="0" presId="urn:microsoft.com/office/officeart/2008/layout/LinedList"/>
    <dgm:cxn modelId="{0A264DBE-AF71-44F2-A1E6-025356658192}" type="presParOf" srcId="{F84BBF7B-4226-47B0-AAC8-85C7438CA91D}" destId="{17D664FA-37D9-4940-9FF6-73E4E6D00591}" srcOrd="0" destOrd="0" presId="urn:microsoft.com/office/officeart/2008/layout/LinedList"/>
    <dgm:cxn modelId="{C6DB2721-EB47-431B-A38C-D831D483DFF4}" type="presParOf" srcId="{F84BBF7B-4226-47B0-AAC8-85C7438CA91D}" destId="{0AC7CDCF-A094-4DA0-8677-FCE88E27DF96}" srcOrd="1"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7414A6D-37AF-9F44-A551-1392FEB320E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de-DE"/>
        </a:p>
      </dgm:t>
    </dgm:pt>
    <dgm:pt modelId="{C35E02F8-3FAC-684D-A3D6-121EF4493472}">
      <dgm:prSet/>
      <dgm:spPr/>
      <dgm:t>
        <a:bodyPr/>
        <a:lstStyle/>
        <a:p>
          <a:r>
            <a:rPr lang="de-DE"/>
            <a:t>Folge einer unscharfen Begrifflichkeit</a:t>
          </a:r>
        </a:p>
      </dgm:t>
    </dgm:pt>
    <dgm:pt modelId="{4C4B8F59-C4F6-D741-80EB-CEF3D2E1F9A1}" type="parTrans" cxnId="{AAA593C2-4D34-EE4E-858B-B003372ABF4F}">
      <dgm:prSet/>
      <dgm:spPr/>
      <dgm:t>
        <a:bodyPr/>
        <a:lstStyle/>
        <a:p>
          <a:endParaRPr lang="de-DE"/>
        </a:p>
      </dgm:t>
    </dgm:pt>
    <dgm:pt modelId="{E6541A46-5752-B74A-9E5F-AB1033ABA370}" type="sibTrans" cxnId="{AAA593C2-4D34-EE4E-858B-B003372ABF4F}">
      <dgm:prSet/>
      <dgm:spPr/>
      <dgm:t>
        <a:bodyPr/>
        <a:lstStyle/>
        <a:p>
          <a:endParaRPr lang="de-DE"/>
        </a:p>
      </dgm:t>
    </dgm:pt>
    <dgm:pt modelId="{C392293F-154E-DC42-B475-91A7C4BC0CE8}" type="pres">
      <dgm:prSet presAssocID="{97414A6D-37AF-9F44-A551-1392FEB320E4}" presName="linear" presStyleCnt="0">
        <dgm:presLayoutVars>
          <dgm:animLvl val="lvl"/>
          <dgm:resizeHandles val="exact"/>
        </dgm:presLayoutVars>
      </dgm:prSet>
      <dgm:spPr/>
    </dgm:pt>
    <dgm:pt modelId="{C94FF718-73AB-9049-B15D-D1B61CA654EB}" type="pres">
      <dgm:prSet presAssocID="{C35E02F8-3FAC-684D-A3D6-121EF4493472}" presName="parentText" presStyleLbl="node1" presStyleIdx="0" presStyleCnt="1">
        <dgm:presLayoutVars>
          <dgm:chMax val="0"/>
          <dgm:bulletEnabled val="1"/>
        </dgm:presLayoutVars>
      </dgm:prSet>
      <dgm:spPr/>
    </dgm:pt>
  </dgm:ptLst>
  <dgm:cxnLst>
    <dgm:cxn modelId="{ABC8722B-4178-2840-8048-F50773EAA6E2}" type="presOf" srcId="{97414A6D-37AF-9F44-A551-1392FEB320E4}" destId="{C392293F-154E-DC42-B475-91A7C4BC0CE8}" srcOrd="0" destOrd="0" presId="urn:microsoft.com/office/officeart/2005/8/layout/vList2"/>
    <dgm:cxn modelId="{AAA593C2-4D34-EE4E-858B-B003372ABF4F}" srcId="{97414A6D-37AF-9F44-A551-1392FEB320E4}" destId="{C35E02F8-3FAC-684D-A3D6-121EF4493472}" srcOrd="0" destOrd="0" parTransId="{4C4B8F59-C4F6-D741-80EB-CEF3D2E1F9A1}" sibTransId="{E6541A46-5752-B74A-9E5F-AB1033ABA370}"/>
    <dgm:cxn modelId="{B54527FB-FE4D-4640-9E7B-718948DB5B49}" type="presOf" srcId="{C35E02F8-3FAC-684D-A3D6-121EF4493472}" destId="{C94FF718-73AB-9049-B15D-D1B61CA654EB}" srcOrd="0" destOrd="0" presId="urn:microsoft.com/office/officeart/2005/8/layout/vList2"/>
    <dgm:cxn modelId="{AB85FFF9-531B-094E-8BE2-17977BD20B36}" type="presParOf" srcId="{C392293F-154E-DC42-B475-91A7C4BC0CE8}" destId="{C94FF718-73AB-9049-B15D-D1B61CA654E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8399C9B-44D8-4B49-9D94-A6BD93E5459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de-DE"/>
        </a:p>
      </dgm:t>
    </dgm:pt>
    <dgm:pt modelId="{F8DF1101-58F7-584B-B867-DA94D5AC13A9}">
      <dgm:prSet/>
      <dgm:spPr/>
      <dgm:t>
        <a:bodyPr/>
        <a:lstStyle/>
        <a:p>
          <a:r>
            <a:rPr lang="de-DE"/>
            <a:t>Benkmann und Ostermann (1993)</a:t>
          </a:r>
        </a:p>
      </dgm:t>
    </dgm:pt>
    <dgm:pt modelId="{F8FA6120-0C60-8946-BCF2-1C333D8F7879}" type="parTrans" cxnId="{8A573EDB-40BE-3C45-B360-4E0B8761644D}">
      <dgm:prSet/>
      <dgm:spPr/>
      <dgm:t>
        <a:bodyPr/>
        <a:lstStyle/>
        <a:p>
          <a:endParaRPr lang="de-DE"/>
        </a:p>
      </dgm:t>
    </dgm:pt>
    <dgm:pt modelId="{28C65466-0E10-2440-8E69-157BAEDA3315}" type="sibTrans" cxnId="{8A573EDB-40BE-3C45-B360-4E0B8761644D}">
      <dgm:prSet/>
      <dgm:spPr/>
      <dgm:t>
        <a:bodyPr/>
        <a:lstStyle/>
        <a:p>
          <a:endParaRPr lang="de-DE"/>
        </a:p>
      </dgm:t>
    </dgm:pt>
    <dgm:pt modelId="{912AA926-03F4-7141-8454-9D61E35AC12D}" type="pres">
      <dgm:prSet presAssocID="{F8399C9B-44D8-4B49-9D94-A6BD93E5459F}" presName="linear" presStyleCnt="0">
        <dgm:presLayoutVars>
          <dgm:animLvl val="lvl"/>
          <dgm:resizeHandles val="exact"/>
        </dgm:presLayoutVars>
      </dgm:prSet>
      <dgm:spPr/>
    </dgm:pt>
    <dgm:pt modelId="{67AC64EA-9F52-6344-95C8-052651C29BA4}" type="pres">
      <dgm:prSet presAssocID="{F8DF1101-58F7-584B-B867-DA94D5AC13A9}" presName="parentText" presStyleLbl="node1" presStyleIdx="0" presStyleCnt="1" custLinFactNeighborY="647">
        <dgm:presLayoutVars>
          <dgm:chMax val="0"/>
          <dgm:bulletEnabled val="1"/>
        </dgm:presLayoutVars>
      </dgm:prSet>
      <dgm:spPr/>
    </dgm:pt>
  </dgm:ptLst>
  <dgm:cxnLst>
    <dgm:cxn modelId="{0E16BE11-DCC0-3940-90D9-89519112FBAF}" type="presOf" srcId="{F8DF1101-58F7-584B-B867-DA94D5AC13A9}" destId="{67AC64EA-9F52-6344-95C8-052651C29BA4}" srcOrd="0" destOrd="0" presId="urn:microsoft.com/office/officeart/2005/8/layout/vList2"/>
    <dgm:cxn modelId="{1E1B6682-7104-0240-974A-98D3A4BE7B65}" type="presOf" srcId="{F8399C9B-44D8-4B49-9D94-A6BD93E5459F}" destId="{912AA926-03F4-7141-8454-9D61E35AC12D}" srcOrd="0" destOrd="0" presId="urn:microsoft.com/office/officeart/2005/8/layout/vList2"/>
    <dgm:cxn modelId="{8A573EDB-40BE-3C45-B360-4E0B8761644D}" srcId="{F8399C9B-44D8-4B49-9D94-A6BD93E5459F}" destId="{F8DF1101-58F7-584B-B867-DA94D5AC13A9}" srcOrd="0" destOrd="0" parTransId="{F8FA6120-0C60-8946-BCF2-1C333D8F7879}" sibTransId="{28C65466-0E10-2440-8E69-157BAEDA3315}"/>
    <dgm:cxn modelId="{A75C39BA-8A76-C148-ABCF-DD2FE4F18A4C}" type="presParOf" srcId="{912AA926-03F4-7141-8454-9D61E35AC12D}" destId="{67AC64EA-9F52-6344-95C8-052651C29BA4}"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27980-69D5-9446-85F0-C70BF2BE4506}">
      <dsp:nvSpPr>
        <dsp:cNvPr id="0" name=""/>
        <dsp:cNvSpPr/>
      </dsp:nvSpPr>
      <dsp:spPr>
        <a:xfrm>
          <a:off x="0" y="301944"/>
          <a:ext cx="2555775" cy="7195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de-DE" sz="3000" kern="1200"/>
            <a:t>Definitionen</a:t>
          </a:r>
        </a:p>
      </dsp:txBody>
      <dsp:txXfrm>
        <a:off x="35125" y="337069"/>
        <a:ext cx="2485525" cy="6492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05B58-4E95-41D2-8DB2-2741FF29BA5B}">
      <dsp:nvSpPr>
        <dsp:cNvPr id="0" name=""/>
        <dsp:cNvSpPr/>
      </dsp:nvSpPr>
      <dsp:spPr>
        <a:xfrm>
          <a:off x="0" y="61019"/>
          <a:ext cx="5486400" cy="8950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de-DE" sz="1600" kern="1200"/>
            <a:t>Untersuchung von Berichten von Lehrerinnen und Lehrern der Regelschule:</a:t>
          </a:r>
        </a:p>
      </dsp:txBody>
      <dsp:txXfrm>
        <a:off x="43693" y="104712"/>
        <a:ext cx="5399014" cy="807664"/>
      </dsp:txXfrm>
    </dsp:sp>
    <dsp:sp modelId="{6C24AC63-536A-4830-B717-0D5711CB8935}">
      <dsp:nvSpPr>
        <dsp:cNvPr id="0" name=""/>
        <dsp:cNvSpPr/>
      </dsp:nvSpPr>
      <dsp:spPr>
        <a:xfrm>
          <a:off x="0" y="1002150"/>
          <a:ext cx="5486400" cy="8950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de-DE" sz="1600" kern="1200"/>
            <a:t>Beschreibungen der Schüler:</a:t>
          </a:r>
        </a:p>
      </dsp:txBody>
      <dsp:txXfrm>
        <a:off x="43693" y="1045843"/>
        <a:ext cx="5399014" cy="807664"/>
      </dsp:txXfrm>
    </dsp:sp>
    <dsp:sp modelId="{1CEB3DA5-592C-41A9-A381-257B8454E26A}">
      <dsp:nvSpPr>
        <dsp:cNvPr id="0" name=""/>
        <dsp:cNvSpPr/>
      </dsp:nvSpPr>
      <dsp:spPr>
        <a:xfrm>
          <a:off x="0" y="1943280"/>
          <a:ext cx="5486400" cy="8950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de-DE" sz="1600" kern="1200"/>
            <a:t>Mangelndes Arbeitsverhalten, Disziplinprobleme, Unterrichtsstörungen, Konzentrations- und Integrationsstörungen</a:t>
          </a:r>
        </a:p>
      </dsp:txBody>
      <dsp:txXfrm>
        <a:off x="43693" y="1986973"/>
        <a:ext cx="5399014" cy="807664"/>
      </dsp:txXfrm>
    </dsp:sp>
    <dsp:sp modelId="{ADBC9BBA-8A47-466A-BA61-0C170C297A47}">
      <dsp:nvSpPr>
        <dsp:cNvPr id="0" name=""/>
        <dsp:cNvSpPr/>
      </dsp:nvSpPr>
      <dsp:spPr>
        <a:xfrm>
          <a:off x="0" y="2884410"/>
          <a:ext cx="5486400" cy="8950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de-DE" sz="1600" kern="1200" dirty="0"/>
            <a:t>„wenig Aussagekraft zur Feststellung des	Förderbedarfs bzw. –</a:t>
          </a:r>
          <a:r>
            <a:rPr lang="de-DE" sz="1600" kern="1200" dirty="0" err="1"/>
            <a:t>anliegens</a:t>
          </a:r>
          <a:r>
            <a:rPr lang="de-DE" sz="1600" kern="1200" dirty="0"/>
            <a:t>  von  Schülern mit  Problemverhalten“</a:t>
          </a:r>
        </a:p>
      </dsp:txBody>
      <dsp:txXfrm>
        <a:off x="43693" y="2928103"/>
        <a:ext cx="5399014" cy="80766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61693-20BB-459D-B959-42C6A031A192}">
      <dsp:nvSpPr>
        <dsp:cNvPr id="0" name=""/>
        <dsp:cNvSpPr/>
      </dsp:nvSpPr>
      <dsp:spPr>
        <a:xfrm>
          <a:off x="0" y="1314180"/>
          <a:ext cx="2606040" cy="12121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de-DE" sz="1400" kern="1200"/>
            <a:t>Überwiegend Schulleistungstest und Intelligenztests, sowie unsystematische Verhaltensbeobachtungen </a:t>
          </a:r>
        </a:p>
      </dsp:txBody>
      <dsp:txXfrm>
        <a:off x="59171" y="1373351"/>
        <a:ext cx="2487698" cy="10937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15FA7-BB71-43F3-8425-DF4FD35ADFAF}">
      <dsp:nvSpPr>
        <dsp:cNvPr id="0" name=""/>
        <dsp:cNvSpPr/>
      </dsp:nvSpPr>
      <dsp:spPr>
        <a:xfrm>
          <a:off x="0" y="43594"/>
          <a:ext cx="5486400" cy="12184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a:t>Die Feststellung von Verhaltensstörungen dient in erster Linie der Legitimation der Aussonderung</a:t>
          </a:r>
        </a:p>
      </dsp:txBody>
      <dsp:txXfrm>
        <a:off x="59480" y="103074"/>
        <a:ext cx="5367440" cy="1099496"/>
      </dsp:txXfrm>
    </dsp:sp>
    <dsp:sp modelId="{8357777F-71CD-4F42-8D3C-01B09E6B10B9}">
      <dsp:nvSpPr>
        <dsp:cNvPr id="0" name=""/>
        <dsp:cNvSpPr/>
      </dsp:nvSpPr>
      <dsp:spPr>
        <a:xfrm>
          <a:off x="0" y="1311011"/>
          <a:ext cx="5486400" cy="12184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dirty="0"/>
            <a:t>Der Wunsch nach Entlastung von störendem Schülerverhalten auf Seiten der Regelschullehrer, steht deutlich vor dem Fördergedanken</a:t>
          </a:r>
        </a:p>
      </dsp:txBody>
      <dsp:txXfrm>
        <a:off x="59480" y="1370491"/>
        <a:ext cx="5367440" cy="1099496"/>
      </dsp:txXfrm>
    </dsp:sp>
    <dsp:sp modelId="{9A6D80CF-87F9-4A3F-BC9A-5996BD6CE98E}">
      <dsp:nvSpPr>
        <dsp:cNvPr id="0" name=""/>
        <dsp:cNvSpPr/>
      </dsp:nvSpPr>
      <dsp:spPr>
        <a:xfrm>
          <a:off x="0" y="2578428"/>
          <a:ext cx="5486400" cy="12184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de-DE" sz="1700" kern="1200"/>
            <a:t>Gründe für das Überprüfungsverfahren: Störungen des Lern- und Arbeitsverhaltens, Störungen des Sozialverhaltens, nicht näher benannte psychische Störungen</a:t>
          </a:r>
        </a:p>
      </dsp:txBody>
      <dsp:txXfrm>
        <a:off x="59480" y="2637908"/>
        <a:ext cx="5367440" cy="10994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63311-1145-EA4F-A3A0-CC2BB8CCF068}">
      <dsp:nvSpPr>
        <dsp:cNvPr id="0" name=""/>
        <dsp:cNvSpPr/>
      </dsp:nvSpPr>
      <dsp:spPr>
        <a:xfrm>
          <a:off x="0" y="781"/>
          <a:ext cx="7024744" cy="6715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t>Überprüfung der Emotionalität</a:t>
          </a:r>
        </a:p>
      </dsp:txBody>
      <dsp:txXfrm>
        <a:off x="32784" y="33565"/>
        <a:ext cx="6959176" cy="6060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5F135-4393-E142-B34F-ABA8497D9A5C}">
      <dsp:nvSpPr>
        <dsp:cNvPr id="0" name=""/>
        <dsp:cNvSpPr/>
      </dsp:nvSpPr>
      <dsp:spPr>
        <a:xfrm>
          <a:off x="0" y="1858592"/>
          <a:ext cx="1800200" cy="11793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e-DE" sz="2100" kern="1200"/>
            <a:t>Beobach-tungen und Gespräche</a:t>
          </a:r>
        </a:p>
      </dsp:txBody>
      <dsp:txXfrm>
        <a:off x="57572" y="1916164"/>
        <a:ext cx="1685056" cy="106421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DC2D9-B7DF-4951-8FEB-D52B844C0223}">
      <dsp:nvSpPr>
        <dsp:cNvPr id="0" name=""/>
        <dsp:cNvSpPr/>
      </dsp:nvSpPr>
      <dsp:spPr>
        <a:xfrm>
          <a:off x="0" y="0"/>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C05FD8-82AC-4FFB-9430-C2FEFBDE6457}">
      <dsp:nvSpPr>
        <dsp:cNvPr id="0" name=""/>
        <dsp:cNvSpPr/>
      </dsp:nvSpPr>
      <dsp:spPr>
        <a:xfrm>
          <a:off x="0" y="0"/>
          <a:ext cx="5486400" cy="558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de-DE" sz="2000" kern="1200"/>
            <a:t>69% Unterrichtsbeobachtungen</a:t>
          </a:r>
        </a:p>
      </dsp:txBody>
      <dsp:txXfrm>
        <a:off x="0" y="0"/>
        <a:ext cx="5486400" cy="558062"/>
      </dsp:txXfrm>
    </dsp:sp>
    <dsp:sp modelId="{0EE54D4A-3287-449A-96DE-F8173F8F00CD}">
      <dsp:nvSpPr>
        <dsp:cNvPr id="0" name=""/>
        <dsp:cNvSpPr/>
      </dsp:nvSpPr>
      <dsp:spPr>
        <a:xfrm>
          <a:off x="0" y="558062"/>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A2198D-5105-4556-BE93-EE82B2B37C9B}">
      <dsp:nvSpPr>
        <dsp:cNvPr id="0" name=""/>
        <dsp:cNvSpPr/>
      </dsp:nvSpPr>
      <dsp:spPr>
        <a:xfrm>
          <a:off x="0" y="558062"/>
          <a:ext cx="5486400" cy="558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de-DE" sz="2000" kern="1200"/>
            <a:t>27% Gespräche mit der Mutter</a:t>
          </a:r>
        </a:p>
      </dsp:txBody>
      <dsp:txXfrm>
        <a:off x="0" y="558062"/>
        <a:ext cx="5486400" cy="558062"/>
      </dsp:txXfrm>
    </dsp:sp>
    <dsp:sp modelId="{030CFFC3-3372-4B22-AE32-4150BE97DBB9}">
      <dsp:nvSpPr>
        <dsp:cNvPr id="0" name=""/>
        <dsp:cNvSpPr/>
      </dsp:nvSpPr>
      <dsp:spPr>
        <a:xfrm>
          <a:off x="0" y="1116124"/>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377E6E-B2F8-4673-9182-9FBEF9F23D77}">
      <dsp:nvSpPr>
        <dsp:cNvPr id="0" name=""/>
        <dsp:cNvSpPr/>
      </dsp:nvSpPr>
      <dsp:spPr>
        <a:xfrm>
          <a:off x="0" y="1116124"/>
          <a:ext cx="5486400" cy="558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de-DE" sz="2000" kern="1200"/>
            <a:t>27% Gespräche mit dem Klassenlehrer</a:t>
          </a:r>
        </a:p>
      </dsp:txBody>
      <dsp:txXfrm>
        <a:off x="0" y="1116124"/>
        <a:ext cx="5486400" cy="558062"/>
      </dsp:txXfrm>
    </dsp:sp>
    <dsp:sp modelId="{DD1227CA-63C4-4F62-8803-825C26FB942B}">
      <dsp:nvSpPr>
        <dsp:cNvPr id="0" name=""/>
        <dsp:cNvSpPr/>
      </dsp:nvSpPr>
      <dsp:spPr>
        <a:xfrm>
          <a:off x="0" y="1674186"/>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2EDD4A-903B-4C33-B589-5FD0CB944FB5}">
      <dsp:nvSpPr>
        <dsp:cNvPr id="0" name=""/>
        <dsp:cNvSpPr/>
      </dsp:nvSpPr>
      <dsp:spPr>
        <a:xfrm>
          <a:off x="0" y="1674186"/>
          <a:ext cx="5486400" cy="558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de-DE" sz="2000" kern="1200"/>
            <a:t>28% Gespräche mit dem betroffenen Kind</a:t>
          </a:r>
        </a:p>
      </dsp:txBody>
      <dsp:txXfrm>
        <a:off x="0" y="1674186"/>
        <a:ext cx="5486400" cy="55806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13661-DB72-FB45-A0DB-670AD53334C3}">
      <dsp:nvSpPr>
        <dsp:cNvPr id="0" name=""/>
        <dsp:cNvSpPr/>
      </dsp:nvSpPr>
      <dsp:spPr>
        <a:xfrm>
          <a:off x="0" y="318"/>
          <a:ext cx="3600518" cy="8634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de-DE" sz="3600" kern="1200"/>
            <a:t>Diagnostik</a:t>
          </a:r>
        </a:p>
      </dsp:txBody>
      <dsp:txXfrm>
        <a:off x="42151" y="42469"/>
        <a:ext cx="3516216" cy="77915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A0A91-C3EB-4A70-A50C-909150627CE7}">
      <dsp:nvSpPr>
        <dsp:cNvPr id="0" name=""/>
        <dsp:cNvSpPr/>
      </dsp:nvSpPr>
      <dsp:spPr>
        <a:xfrm>
          <a:off x="0" y="468"/>
          <a:ext cx="591852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C6EFDB-8D0E-4B52-88B6-2DCF5F065D08}">
      <dsp:nvSpPr>
        <dsp:cNvPr id="0" name=""/>
        <dsp:cNvSpPr/>
      </dsp:nvSpPr>
      <dsp:spPr>
        <a:xfrm>
          <a:off x="0" y="468"/>
          <a:ext cx="5918521"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de-DE" sz="1500" b="1" i="1" kern="1200"/>
            <a:t>interdisziplinär angelegte Diagnostik </a:t>
          </a:r>
          <a:endParaRPr lang="de-DE" sz="1500" kern="1200"/>
        </a:p>
      </dsp:txBody>
      <dsp:txXfrm>
        <a:off x="0" y="468"/>
        <a:ext cx="5918521" cy="548506"/>
      </dsp:txXfrm>
    </dsp:sp>
    <dsp:sp modelId="{DA7C8BA6-399C-4C2A-BF8D-5981C67B7156}">
      <dsp:nvSpPr>
        <dsp:cNvPr id="0" name=""/>
        <dsp:cNvSpPr/>
      </dsp:nvSpPr>
      <dsp:spPr>
        <a:xfrm>
          <a:off x="0" y="548974"/>
          <a:ext cx="591852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7C6FA5-A736-48CA-B380-60D8A4E7FBF1}">
      <dsp:nvSpPr>
        <dsp:cNvPr id="0" name=""/>
        <dsp:cNvSpPr/>
      </dsp:nvSpPr>
      <dsp:spPr>
        <a:xfrm>
          <a:off x="0" y="548974"/>
          <a:ext cx="5918521"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de-DE" sz="1500" kern="1200"/>
            <a:t>Sammeln diagnostisch-relevanter Informationen:</a:t>
          </a:r>
        </a:p>
      </dsp:txBody>
      <dsp:txXfrm>
        <a:off x="0" y="548974"/>
        <a:ext cx="5918521" cy="548506"/>
      </dsp:txXfrm>
    </dsp:sp>
    <dsp:sp modelId="{1C53147F-6CA3-4EFF-A34F-E7E24AF01AF4}">
      <dsp:nvSpPr>
        <dsp:cNvPr id="0" name=""/>
        <dsp:cNvSpPr/>
      </dsp:nvSpPr>
      <dsp:spPr>
        <a:xfrm>
          <a:off x="0" y="1097480"/>
          <a:ext cx="591852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6942A1-518E-40A8-B27B-B116B3F2F331}">
      <dsp:nvSpPr>
        <dsp:cNvPr id="0" name=""/>
        <dsp:cNvSpPr/>
      </dsp:nvSpPr>
      <dsp:spPr>
        <a:xfrm>
          <a:off x="0" y="1097480"/>
          <a:ext cx="5918521"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de-DE" sz="1500" kern="1200"/>
            <a:t>in vorschulischen und schulischen Einrichtungen. </a:t>
          </a:r>
        </a:p>
      </dsp:txBody>
      <dsp:txXfrm>
        <a:off x="0" y="1097480"/>
        <a:ext cx="5918521" cy="548506"/>
      </dsp:txXfrm>
    </dsp:sp>
    <dsp:sp modelId="{45082B5F-ACF6-4390-A51A-5D07BECFE8EB}">
      <dsp:nvSpPr>
        <dsp:cNvPr id="0" name=""/>
        <dsp:cNvSpPr/>
      </dsp:nvSpPr>
      <dsp:spPr>
        <a:xfrm>
          <a:off x="0" y="1645986"/>
          <a:ext cx="591852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FD0DCB-D016-49BF-AB0A-C1CEF472991D}">
      <dsp:nvSpPr>
        <dsp:cNvPr id="0" name=""/>
        <dsp:cNvSpPr/>
      </dsp:nvSpPr>
      <dsp:spPr>
        <a:xfrm>
          <a:off x="0" y="1645986"/>
          <a:ext cx="5918521"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de-DE" sz="1500" kern="1200"/>
            <a:t>von psychosozialen, medizinischen und psychotherapeutischen Diensten.</a:t>
          </a:r>
        </a:p>
      </dsp:txBody>
      <dsp:txXfrm>
        <a:off x="0" y="1645986"/>
        <a:ext cx="5918521" cy="548506"/>
      </dsp:txXfrm>
    </dsp:sp>
    <dsp:sp modelId="{85C3F6AD-B88E-4D9A-AF22-BD7DE6BD32DC}">
      <dsp:nvSpPr>
        <dsp:cNvPr id="0" name=""/>
        <dsp:cNvSpPr/>
      </dsp:nvSpPr>
      <dsp:spPr>
        <a:xfrm>
          <a:off x="0" y="2194493"/>
          <a:ext cx="591852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0375C1-7527-4DF4-9AC7-F57327227D17}">
      <dsp:nvSpPr>
        <dsp:cNvPr id="0" name=""/>
        <dsp:cNvSpPr/>
      </dsp:nvSpPr>
      <dsp:spPr>
        <a:xfrm>
          <a:off x="0" y="2194493"/>
          <a:ext cx="5918521"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de-DE" sz="1500" kern="1200"/>
            <a:t>der Jugendhilfe, dem schulpsychologischen Dienst, Erziehungsberatungsstellen.</a:t>
          </a:r>
        </a:p>
      </dsp:txBody>
      <dsp:txXfrm>
        <a:off x="0" y="2194493"/>
        <a:ext cx="5918521" cy="548506"/>
      </dsp:txXfrm>
    </dsp:sp>
    <dsp:sp modelId="{5636113F-A30A-43FD-99F6-E5C32C6C2077}">
      <dsp:nvSpPr>
        <dsp:cNvPr id="0" name=""/>
        <dsp:cNvSpPr/>
      </dsp:nvSpPr>
      <dsp:spPr>
        <a:xfrm>
          <a:off x="0" y="2742999"/>
          <a:ext cx="591852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209C33-0458-45E2-A8AA-04B510CAACDB}">
      <dsp:nvSpPr>
        <dsp:cNvPr id="0" name=""/>
        <dsp:cNvSpPr/>
      </dsp:nvSpPr>
      <dsp:spPr>
        <a:xfrm>
          <a:off x="0" y="2742999"/>
          <a:ext cx="5918521"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de-DE" sz="1500" kern="1200"/>
            <a:t>den Jugendgerichten und dem Jugendstrafvollzug. </a:t>
          </a:r>
        </a:p>
      </dsp:txBody>
      <dsp:txXfrm>
        <a:off x="0" y="2742999"/>
        <a:ext cx="5918521" cy="548506"/>
      </dsp:txXfrm>
    </dsp:sp>
    <dsp:sp modelId="{4F4C0C5F-4001-4C6F-985A-4E0139048E6B}">
      <dsp:nvSpPr>
        <dsp:cNvPr id="0" name=""/>
        <dsp:cNvSpPr/>
      </dsp:nvSpPr>
      <dsp:spPr>
        <a:xfrm>
          <a:off x="0" y="3291505"/>
          <a:ext cx="591852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FB75CC-31BC-43C1-AE9C-09D966BB6111}">
      <dsp:nvSpPr>
        <dsp:cNvPr id="0" name=""/>
        <dsp:cNvSpPr/>
      </dsp:nvSpPr>
      <dsp:spPr>
        <a:xfrm>
          <a:off x="0" y="3291505"/>
          <a:ext cx="5918521"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de-DE" sz="1500" kern="1200"/>
            <a:t>Beobachtung und gemeinsame Beratung auch mit den Kindern und Jugendlichen.</a:t>
          </a:r>
        </a:p>
      </dsp:txBody>
      <dsp:txXfrm>
        <a:off x="0" y="3291505"/>
        <a:ext cx="5918521" cy="54850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C589C-F364-4C9C-8BCA-9324C548A04B}">
      <dsp:nvSpPr>
        <dsp:cNvPr id="0" name=""/>
        <dsp:cNvSpPr/>
      </dsp:nvSpPr>
      <dsp:spPr>
        <a:xfrm>
          <a:off x="0" y="8299"/>
          <a:ext cx="6912768" cy="4797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de-DE" sz="2000" kern="1200"/>
            <a:t>Gespräche mit beteiligten Personen und Institutionen</a:t>
          </a:r>
        </a:p>
      </dsp:txBody>
      <dsp:txXfrm>
        <a:off x="23417" y="31716"/>
        <a:ext cx="6865934" cy="432866"/>
      </dsp:txXfrm>
    </dsp:sp>
    <dsp:sp modelId="{E52F629B-14C4-4831-BBA6-AD7B4FC06D6B}">
      <dsp:nvSpPr>
        <dsp:cNvPr id="0" name=""/>
        <dsp:cNvSpPr/>
      </dsp:nvSpPr>
      <dsp:spPr>
        <a:xfrm>
          <a:off x="0" y="545599"/>
          <a:ext cx="6912768" cy="4797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de-DE" sz="2000" kern="1200"/>
            <a:t>Schulakte</a:t>
          </a:r>
        </a:p>
      </dsp:txBody>
      <dsp:txXfrm>
        <a:off x="23417" y="569016"/>
        <a:ext cx="6865934" cy="432866"/>
      </dsp:txXfrm>
    </dsp:sp>
    <dsp:sp modelId="{EE8EA230-6B96-425B-9554-A5C25DFCA78E}">
      <dsp:nvSpPr>
        <dsp:cNvPr id="0" name=""/>
        <dsp:cNvSpPr/>
      </dsp:nvSpPr>
      <dsp:spPr>
        <a:xfrm>
          <a:off x="0" y="1025300"/>
          <a:ext cx="6912768" cy="256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480" tIns="25400" rIns="142240" bIns="25400" numCol="1" spcCol="1270" anchor="t" anchorCtr="0">
          <a:noAutofit/>
        </a:bodyPr>
        <a:lstStyle/>
        <a:p>
          <a:pPr marL="171450" lvl="1" indent="-171450" algn="l" defTabSz="711200" rtl="0">
            <a:lnSpc>
              <a:spcPct val="90000"/>
            </a:lnSpc>
            <a:spcBef>
              <a:spcPct val="0"/>
            </a:spcBef>
            <a:spcAft>
              <a:spcPct val="20000"/>
            </a:spcAft>
            <a:buChar char="•"/>
          </a:pPr>
          <a:r>
            <a:rPr lang="de-DE" sz="1600" kern="1200"/>
            <a:t>Stärken und Kräfte in der Person und in ihrem Umfeld</a:t>
          </a:r>
        </a:p>
        <a:p>
          <a:pPr marL="171450" lvl="1" indent="-171450" algn="l" defTabSz="711200" rtl="0">
            <a:lnSpc>
              <a:spcPct val="90000"/>
            </a:lnSpc>
            <a:spcBef>
              <a:spcPct val="0"/>
            </a:spcBef>
            <a:spcAft>
              <a:spcPct val="20000"/>
            </a:spcAft>
            <a:buChar char="•"/>
          </a:pPr>
          <a:r>
            <a:rPr lang="de-DE" sz="1600" kern="1200" dirty="0"/>
            <a:t>individuelle Lebens- und Erziehungsumstände sowie die soziale Einbindung</a:t>
          </a:r>
        </a:p>
        <a:p>
          <a:pPr marL="171450" lvl="1" indent="-171450" algn="l" defTabSz="711200" rtl="0">
            <a:lnSpc>
              <a:spcPct val="90000"/>
            </a:lnSpc>
            <a:spcBef>
              <a:spcPct val="0"/>
            </a:spcBef>
            <a:spcAft>
              <a:spcPct val="20000"/>
            </a:spcAft>
            <a:buChar char="•"/>
          </a:pPr>
          <a:r>
            <a:rPr lang="de-DE" sz="1600" kern="1200"/>
            <a:t>psychosoziale Grunderfahrungen und deren Entwicklung</a:t>
          </a:r>
        </a:p>
        <a:p>
          <a:pPr marL="171450" lvl="1" indent="-171450" algn="l" defTabSz="711200" rtl="0">
            <a:lnSpc>
              <a:spcPct val="90000"/>
            </a:lnSpc>
            <a:spcBef>
              <a:spcPct val="0"/>
            </a:spcBef>
            <a:spcAft>
              <a:spcPct val="20000"/>
            </a:spcAft>
            <a:buChar char="•"/>
          </a:pPr>
          <a:r>
            <a:rPr lang="de-DE" sz="1600" kern="1200"/>
            <a:t>Formen der Klärung und Bewältigung aktueller Lern- und Lebenssituationen</a:t>
          </a:r>
        </a:p>
        <a:p>
          <a:pPr marL="171450" lvl="1" indent="-171450" algn="l" defTabSz="711200" rtl="0">
            <a:lnSpc>
              <a:spcPct val="90000"/>
            </a:lnSpc>
            <a:spcBef>
              <a:spcPct val="0"/>
            </a:spcBef>
            <a:spcAft>
              <a:spcPct val="20000"/>
            </a:spcAft>
            <a:buChar char="•"/>
          </a:pPr>
          <a:r>
            <a:rPr lang="de-DE" sz="1600" kern="1200" dirty="0"/>
            <a:t>schulisches Umfeld, Beziehungen zu Lehrkräften, Schülerinnen und Schülern und anderen Personen</a:t>
          </a:r>
        </a:p>
        <a:p>
          <a:pPr marL="171450" lvl="1" indent="-171450" algn="l" defTabSz="711200" rtl="0">
            <a:lnSpc>
              <a:spcPct val="90000"/>
            </a:lnSpc>
            <a:spcBef>
              <a:spcPct val="0"/>
            </a:spcBef>
            <a:spcAft>
              <a:spcPct val="20000"/>
            </a:spcAft>
            <a:buChar char="•"/>
          </a:pPr>
          <a:r>
            <a:rPr lang="de-DE" sz="1600" kern="1200" dirty="0"/>
            <a:t>Verlauf der Entwicklung und gegebenenfalls Ergebnisse bisheriger Förderung</a:t>
          </a:r>
        </a:p>
      </dsp:txBody>
      <dsp:txXfrm>
        <a:off x="0" y="1025300"/>
        <a:ext cx="6912768" cy="25668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84F6C-9C2A-4ADE-B7CB-AA19E89E44E5}">
      <dsp:nvSpPr>
        <dsp:cNvPr id="0" name=""/>
        <dsp:cNvSpPr/>
      </dsp:nvSpPr>
      <dsp:spPr>
        <a:xfrm>
          <a:off x="0" y="124560"/>
          <a:ext cx="5486400" cy="12729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de-DE" sz="3200" kern="1200"/>
            <a:t>Pädagogisch-psychologische Tests</a:t>
          </a:r>
        </a:p>
      </dsp:txBody>
      <dsp:txXfrm>
        <a:off x="62141" y="186701"/>
        <a:ext cx="5362118" cy="1148678"/>
      </dsp:txXfrm>
    </dsp:sp>
    <dsp:sp modelId="{1B6458E3-2AD3-4644-91C8-47A3D02F26F5}">
      <dsp:nvSpPr>
        <dsp:cNvPr id="0" name=""/>
        <dsp:cNvSpPr/>
      </dsp:nvSpPr>
      <dsp:spPr>
        <a:xfrm>
          <a:off x="0" y="1397520"/>
          <a:ext cx="5486400" cy="231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93" tIns="40640" rIns="227584" bIns="40640" numCol="1" spcCol="1270" anchor="t" anchorCtr="0">
          <a:noAutofit/>
        </a:bodyPr>
        <a:lstStyle/>
        <a:p>
          <a:pPr marL="228600" lvl="1" indent="-228600" algn="l" defTabSz="1111250" rtl="0">
            <a:lnSpc>
              <a:spcPct val="90000"/>
            </a:lnSpc>
            <a:spcBef>
              <a:spcPct val="0"/>
            </a:spcBef>
            <a:spcAft>
              <a:spcPct val="20000"/>
            </a:spcAft>
            <a:buChar char="•"/>
          </a:pPr>
          <a:r>
            <a:rPr lang="de-DE" sz="2500" kern="1200"/>
            <a:t>allgemeiner Entwicklungs- und Leistungsstand, Wahrnehmung, Belastbarkeit, Ausdauer und Konzentration</a:t>
          </a:r>
        </a:p>
        <a:p>
          <a:pPr marL="228600" lvl="1" indent="-228600" algn="l" defTabSz="1111250" rtl="0">
            <a:lnSpc>
              <a:spcPct val="90000"/>
            </a:lnSpc>
            <a:spcBef>
              <a:spcPct val="0"/>
            </a:spcBef>
            <a:spcAft>
              <a:spcPct val="20000"/>
            </a:spcAft>
            <a:buChar char="•"/>
          </a:pPr>
          <a:r>
            <a:rPr lang="de-DE" sz="2500" kern="1200"/>
            <a:t>soziale, emotionale, motorische und kognitive Entwicklung</a:t>
          </a:r>
        </a:p>
      </dsp:txBody>
      <dsp:txXfrm>
        <a:off x="0" y="1397520"/>
        <a:ext cx="5486400" cy="2318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AB90B-CE43-4B71-B9EA-151BCFDC1ED5}">
      <dsp:nvSpPr>
        <dsp:cNvPr id="0" name=""/>
        <dsp:cNvSpPr/>
      </dsp:nvSpPr>
      <dsp:spPr>
        <a:xfrm>
          <a:off x="0" y="223964"/>
          <a:ext cx="5486400" cy="1684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de-DE" sz="3000" kern="1200" dirty="0"/>
            <a:t>Wolfgang </a:t>
          </a:r>
          <a:r>
            <a:rPr lang="de-DE" sz="3000" kern="1200" dirty="0" err="1"/>
            <a:t>Mutzeck</a:t>
          </a:r>
          <a:r>
            <a:rPr lang="de-DE" sz="3000" kern="1200" dirty="0"/>
            <a:t> sagt über den Begriff Verhaltensstörungen:</a:t>
          </a:r>
        </a:p>
      </dsp:txBody>
      <dsp:txXfrm>
        <a:off x="82245" y="306209"/>
        <a:ext cx="5321910" cy="1520310"/>
      </dsp:txXfrm>
    </dsp:sp>
    <dsp:sp modelId="{25447FD0-59D5-477A-8F83-0035A4D06F0A}">
      <dsp:nvSpPr>
        <dsp:cNvPr id="0" name=""/>
        <dsp:cNvSpPr/>
      </dsp:nvSpPr>
      <dsp:spPr>
        <a:xfrm>
          <a:off x="0" y="1908765"/>
          <a:ext cx="5486400" cy="170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93" tIns="38100" rIns="213360" bIns="38100" numCol="1" spcCol="1270" anchor="t" anchorCtr="0">
          <a:noAutofit/>
        </a:bodyPr>
        <a:lstStyle/>
        <a:p>
          <a:pPr marL="228600" lvl="1" indent="-228600" algn="l" defTabSz="1022350" rtl="0">
            <a:lnSpc>
              <a:spcPct val="90000"/>
            </a:lnSpc>
            <a:spcBef>
              <a:spcPct val="0"/>
            </a:spcBef>
            <a:spcAft>
              <a:spcPct val="20000"/>
            </a:spcAft>
            <a:buChar char="•"/>
          </a:pPr>
          <a:r>
            <a:rPr lang="de-DE" sz="2300" kern="1200"/>
            <a:t>„Das Gemeinsame fast all dieser Termini sowie ihrer Definitionen ist die Abweichung von sogenannten normalen Verhaltensweisen“ (Mutzeck 2000) </a:t>
          </a:r>
        </a:p>
      </dsp:txBody>
      <dsp:txXfrm>
        <a:off x="0" y="1908765"/>
        <a:ext cx="5486400" cy="170775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8A41-71FE-BE48-B3D2-1111E07F54A9}">
      <dsp:nvSpPr>
        <dsp:cNvPr id="0" name=""/>
        <dsp:cNvSpPr/>
      </dsp:nvSpPr>
      <dsp:spPr>
        <a:xfrm>
          <a:off x="0" y="295672"/>
          <a:ext cx="1858461" cy="55165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a:t>Förderplan</a:t>
          </a:r>
        </a:p>
      </dsp:txBody>
      <dsp:txXfrm>
        <a:off x="26930" y="322602"/>
        <a:ext cx="1804601" cy="49779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15253-6106-4CD0-A343-24E72C776CEE}">
      <dsp:nvSpPr>
        <dsp:cNvPr id="0" name=""/>
        <dsp:cNvSpPr/>
      </dsp:nvSpPr>
      <dsp:spPr>
        <a:xfrm>
          <a:off x="0" y="1875"/>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4E0FD8-8C91-4675-856A-EDBDCDF06B89}">
      <dsp:nvSpPr>
        <dsp:cNvPr id="0" name=""/>
        <dsp:cNvSpPr/>
      </dsp:nvSpPr>
      <dsp:spPr>
        <a:xfrm>
          <a:off x="0" y="1875"/>
          <a:ext cx="5486400" cy="639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de-DE" sz="1700" kern="1200"/>
            <a:t>Art und Umfang des Förderbedarfs,</a:t>
          </a:r>
        </a:p>
      </dsp:txBody>
      <dsp:txXfrm>
        <a:off x="0" y="1875"/>
        <a:ext cx="5486400" cy="639454"/>
      </dsp:txXfrm>
    </dsp:sp>
    <dsp:sp modelId="{060BD58E-207F-47B8-AC59-97AF5726FD34}">
      <dsp:nvSpPr>
        <dsp:cNvPr id="0" name=""/>
        <dsp:cNvSpPr/>
      </dsp:nvSpPr>
      <dsp:spPr>
        <a:xfrm>
          <a:off x="0" y="641330"/>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29E656-72E8-41F5-A090-523E66FBC603}">
      <dsp:nvSpPr>
        <dsp:cNvPr id="0" name=""/>
        <dsp:cNvSpPr/>
      </dsp:nvSpPr>
      <dsp:spPr>
        <a:xfrm>
          <a:off x="0" y="641330"/>
          <a:ext cx="5486400" cy="639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de-DE" sz="1700" kern="1200"/>
            <a:t>Stellungnahmen der Eltern, der beratenden Gremien und Dienste,</a:t>
          </a:r>
        </a:p>
      </dsp:txBody>
      <dsp:txXfrm>
        <a:off x="0" y="641330"/>
        <a:ext cx="5486400" cy="639454"/>
      </dsp:txXfrm>
    </dsp:sp>
    <dsp:sp modelId="{9DBE5D0D-5081-4FF2-AF5A-9A9790C3B959}">
      <dsp:nvSpPr>
        <dsp:cNvPr id="0" name=""/>
        <dsp:cNvSpPr/>
      </dsp:nvSpPr>
      <dsp:spPr>
        <a:xfrm>
          <a:off x="0" y="1280785"/>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E43C6A-93C7-4F9A-B889-DFAEDF797FA4}">
      <dsp:nvSpPr>
        <dsp:cNvPr id="0" name=""/>
        <dsp:cNvSpPr/>
      </dsp:nvSpPr>
      <dsp:spPr>
        <a:xfrm>
          <a:off x="0" y="1280785"/>
          <a:ext cx="5486400" cy="639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de-DE" sz="1700" kern="1200"/>
            <a:t>Fördermöglichkeiten der allgemeinen Schule einschließlich unterstützender Dienste,</a:t>
          </a:r>
        </a:p>
      </dsp:txBody>
      <dsp:txXfrm>
        <a:off x="0" y="1280785"/>
        <a:ext cx="5486400" cy="639454"/>
      </dsp:txXfrm>
    </dsp:sp>
    <dsp:sp modelId="{D40CF490-ADEE-43AF-A188-473A83CC9F20}">
      <dsp:nvSpPr>
        <dsp:cNvPr id="0" name=""/>
        <dsp:cNvSpPr/>
      </dsp:nvSpPr>
      <dsp:spPr>
        <a:xfrm>
          <a:off x="0" y="1920240"/>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FC670E-987E-4B23-AE46-081D2182B9EA}">
      <dsp:nvSpPr>
        <dsp:cNvPr id="0" name=""/>
        <dsp:cNvSpPr/>
      </dsp:nvSpPr>
      <dsp:spPr>
        <a:xfrm>
          <a:off x="0" y="1920240"/>
          <a:ext cx="5486400" cy="639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de-DE" sz="1700" kern="1200"/>
            <a:t>Verfügbarkeit des erforderlichen sonderpädagogischen Personals,</a:t>
          </a:r>
        </a:p>
      </dsp:txBody>
      <dsp:txXfrm>
        <a:off x="0" y="1920240"/>
        <a:ext cx="5486400" cy="639454"/>
      </dsp:txXfrm>
    </dsp:sp>
    <dsp:sp modelId="{21DE566B-F4CB-434F-9814-A5C7EE2DD44A}">
      <dsp:nvSpPr>
        <dsp:cNvPr id="0" name=""/>
        <dsp:cNvSpPr/>
      </dsp:nvSpPr>
      <dsp:spPr>
        <a:xfrm>
          <a:off x="0" y="2559694"/>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58218C-1066-4DE2-A129-283B56FF86C4}">
      <dsp:nvSpPr>
        <dsp:cNvPr id="0" name=""/>
        <dsp:cNvSpPr/>
      </dsp:nvSpPr>
      <dsp:spPr>
        <a:xfrm>
          <a:off x="0" y="2559694"/>
          <a:ext cx="5486400" cy="639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de-DE" sz="1700" kern="1200"/>
            <a:t>Verfügbarkeit medizinisch-therapeutischer, psychologischer und sozialer Dienste,</a:t>
          </a:r>
        </a:p>
      </dsp:txBody>
      <dsp:txXfrm>
        <a:off x="0" y="2559694"/>
        <a:ext cx="5486400" cy="639454"/>
      </dsp:txXfrm>
    </dsp:sp>
    <dsp:sp modelId="{36C3E24F-F456-4D6B-AE3F-F7DAAC383DBE}">
      <dsp:nvSpPr>
        <dsp:cNvPr id="0" name=""/>
        <dsp:cNvSpPr/>
      </dsp:nvSpPr>
      <dsp:spPr>
        <a:xfrm>
          <a:off x="0" y="3199149"/>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A47D75-654E-41B5-938C-93CAE067A046}">
      <dsp:nvSpPr>
        <dsp:cNvPr id="0" name=""/>
        <dsp:cNvSpPr/>
      </dsp:nvSpPr>
      <dsp:spPr>
        <a:xfrm>
          <a:off x="0" y="3199149"/>
          <a:ext cx="5486400" cy="639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de-DE" sz="1700" kern="1200"/>
            <a:t>Möglichkeiten der Veränderung des Umfeldes.</a:t>
          </a:r>
        </a:p>
      </dsp:txBody>
      <dsp:txXfrm>
        <a:off x="0" y="3199149"/>
        <a:ext cx="5486400" cy="6394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BA134-5895-CC4F-AB86-5B98F6766941}">
      <dsp:nvSpPr>
        <dsp:cNvPr id="0" name=""/>
        <dsp:cNvSpPr/>
      </dsp:nvSpPr>
      <dsp:spPr>
        <a:xfrm>
          <a:off x="0" y="322744"/>
          <a:ext cx="1572717" cy="4317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kern="1200"/>
            <a:t>Definitionen</a:t>
          </a:r>
        </a:p>
      </dsp:txBody>
      <dsp:txXfrm>
        <a:off x="21075" y="343819"/>
        <a:ext cx="1530567" cy="3895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ADAD8-285F-4EC2-BB49-76CB45B4B868}">
      <dsp:nvSpPr>
        <dsp:cNvPr id="0" name=""/>
        <dsp:cNvSpPr/>
      </dsp:nvSpPr>
      <dsp:spPr>
        <a:xfrm>
          <a:off x="0" y="468"/>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009625-9DBF-4589-A834-6EFA9764F06F}">
      <dsp:nvSpPr>
        <dsp:cNvPr id="0" name=""/>
        <dsp:cNvSpPr/>
      </dsp:nvSpPr>
      <dsp:spPr>
        <a:xfrm>
          <a:off x="0" y="468"/>
          <a:ext cx="5486400"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de-DE" sz="1500" kern="1200"/>
            <a:t>Verhalten weicht von der Norm ab</a:t>
          </a:r>
        </a:p>
      </dsp:txBody>
      <dsp:txXfrm>
        <a:off x="0" y="468"/>
        <a:ext cx="5486400" cy="548506"/>
      </dsp:txXfrm>
    </dsp:sp>
    <dsp:sp modelId="{2C5B5B55-EE04-4E8D-A7D0-B7ED3311FFB1}">
      <dsp:nvSpPr>
        <dsp:cNvPr id="0" name=""/>
        <dsp:cNvSpPr/>
      </dsp:nvSpPr>
      <dsp:spPr>
        <a:xfrm>
          <a:off x="0" y="548974"/>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EA832F-1020-4BD0-BF67-AEA914E53A1F}">
      <dsp:nvSpPr>
        <dsp:cNvPr id="0" name=""/>
        <dsp:cNvSpPr/>
      </dsp:nvSpPr>
      <dsp:spPr>
        <a:xfrm>
          <a:off x="0" y="548974"/>
          <a:ext cx="5486400"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de-DE" sz="1500" kern="1200"/>
            <a:t>Wird verstanden als Regelverstoß/Übertretung</a:t>
          </a:r>
        </a:p>
      </dsp:txBody>
      <dsp:txXfrm>
        <a:off x="0" y="548974"/>
        <a:ext cx="5486400" cy="548506"/>
      </dsp:txXfrm>
    </dsp:sp>
    <dsp:sp modelId="{539DD4FE-33BF-4401-93DA-54E6C99DB3D8}">
      <dsp:nvSpPr>
        <dsp:cNvPr id="0" name=""/>
        <dsp:cNvSpPr/>
      </dsp:nvSpPr>
      <dsp:spPr>
        <a:xfrm>
          <a:off x="0" y="1097480"/>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D387F1-DC6D-496D-B281-C14C23654378}">
      <dsp:nvSpPr>
        <dsp:cNvPr id="0" name=""/>
        <dsp:cNvSpPr/>
      </dsp:nvSpPr>
      <dsp:spPr>
        <a:xfrm>
          <a:off x="0" y="1097480"/>
          <a:ext cx="5486400"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de-DE" sz="1500" kern="1200"/>
            <a:t>Abweichungen treten über einen längeren Zeitraum hinweg auf</a:t>
          </a:r>
        </a:p>
      </dsp:txBody>
      <dsp:txXfrm>
        <a:off x="0" y="1097480"/>
        <a:ext cx="5486400" cy="548506"/>
      </dsp:txXfrm>
    </dsp:sp>
    <dsp:sp modelId="{54C5978E-3FCC-45B9-AE78-DD41DA7D5264}">
      <dsp:nvSpPr>
        <dsp:cNvPr id="0" name=""/>
        <dsp:cNvSpPr/>
      </dsp:nvSpPr>
      <dsp:spPr>
        <a:xfrm>
          <a:off x="0" y="1645986"/>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F76D21-9178-460B-B147-F0070B51A725}">
      <dsp:nvSpPr>
        <dsp:cNvPr id="0" name=""/>
        <dsp:cNvSpPr/>
      </dsp:nvSpPr>
      <dsp:spPr>
        <a:xfrm>
          <a:off x="0" y="1645986"/>
          <a:ext cx="5486400"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de-DE" sz="1500" kern="1200"/>
            <a:t>erfordert Maßnahmen (pädagogische/psychologische)</a:t>
          </a:r>
        </a:p>
      </dsp:txBody>
      <dsp:txXfrm>
        <a:off x="0" y="1645986"/>
        <a:ext cx="5486400" cy="548506"/>
      </dsp:txXfrm>
    </dsp:sp>
    <dsp:sp modelId="{444901AE-68DB-4C1B-91D2-E8303580ACBE}">
      <dsp:nvSpPr>
        <dsp:cNvPr id="0" name=""/>
        <dsp:cNvSpPr/>
      </dsp:nvSpPr>
      <dsp:spPr>
        <a:xfrm>
          <a:off x="0" y="2194493"/>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95232C-C5F3-48D4-96DC-CB97220142C5}">
      <dsp:nvSpPr>
        <dsp:cNvPr id="0" name=""/>
        <dsp:cNvSpPr/>
      </dsp:nvSpPr>
      <dsp:spPr>
        <a:xfrm>
          <a:off x="0" y="2194493"/>
          <a:ext cx="5486400"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de-DE" sz="1500" kern="1200"/>
            <a:t>Müssen in verschiedenen Bereichen auftreten</a:t>
          </a:r>
        </a:p>
      </dsp:txBody>
      <dsp:txXfrm>
        <a:off x="0" y="2194493"/>
        <a:ext cx="5486400" cy="548506"/>
      </dsp:txXfrm>
    </dsp:sp>
    <dsp:sp modelId="{E2E700C0-C6ED-465C-9377-F6350B4CD859}">
      <dsp:nvSpPr>
        <dsp:cNvPr id="0" name=""/>
        <dsp:cNvSpPr/>
      </dsp:nvSpPr>
      <dsp:spPr>
        <a:xfrm>
          <a:off x="0" y="2742999"/>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F04CAD-F107-4B26-9C90-4DC66ED2FE07}">
      <dsp:nvSpPr>
        <dsp:cNvPr id="0" name=""/>
        <dsp:cNvSpPr/>
      </dsp:nvSpPr>
      <dsp:spPr>
        <a:xfrm>
          <a:off x="0" y="2742999"/>
          <a:ext cx="5486400"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de-DE" sz="1500" kern="1200"/>
            <a:t>individuelle Schwierigkeit und soziales Problem</a:t>
          </a:r>
        </a:p>
      </dsp:txBody>
      <dsp:txXfrm>
        <a:off x="0" y="2742999"/>
        <a:ext cx="5486400" cy="548506"/>
      </dsp:txXfrm>
    </dsp:sp>
    <dsp:sp modelId="{0D4C095E-41D0-4B4A-B985-0B842C04805F}">
      <dsp:nvSpPr>
        <dsp:cNvPr id="0" name=""/>
        <dsp:cNvSpPr/>
      </dsp:nvSpPr>
      <dsp:spPr>
        <a:xfrm>
          <a:off x="0" y="3291505"/>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7151BD-D0D6-4D76-9B19-140EA563B6A1}">
      <dsp:nvSpPr>
        <dsp:cNvPr id="0" name=""/>
        <dsp:cNvSpPr/>
      </dsp:nvSpPr>
      <dsp:spPr>
        <a:xfrm>
          <a:off x="0" y="3291505"/>
          <a:ext cx="5486400"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de-DE" sz="1500" kern="1200"/>
            <a:t>Abweichende Art des Umgangs mit Personen/Gegenständen</a:t>
          </a:r>
        </a:p>
      </dsp:txBody>
      <dsp:txXfrm>
        <a:off x="0" y="3291505"/>
        <a:ext cx="5486400" cy="5485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45332-36E4-41CC-A57C-E31F4D9A62C9}">
      <dsp:nvSpPr>
        <dsp:cNvPr id="0" name=""/>
        <dsp:cNvSpPr/>
      </dsp:nvSpPr>
      <dsp:spPr>
        <a:xfrm>
          <a:off x="0" y="37410"/>
          <a:ext cx="5616624" cy="13127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de-DE" sz="3300" b="1" kern="1200" baseline="0" dirty="0"/>
            <a:t>Unscharfe Begrifflichkeit und Diagnostik</a:t>
          </a:r>
          <a:endParaRPr lang="de-DE" sz="3300" kern="1200" dirty="0"/>
        </a:p>
      </dsp:txBody>
      <dsp:txXfrm>
        <a:off x="64083" y="101493"/>
        <a:ext cx="5488458" cy="11845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91B0E-7E3C-CE44-8BE8-BD83481B9A2A}">
      <dsp:nvSpPr>
        <dsp:cNvPr id="0" name=""/>
        <dsp:cNvSpPr/>
      </dsp:nvSpPr>
      <dsp:spPr>
        <a:xfrm>
          <a:off x="0" y="36786"/>
          <a:ext cx="7024744" cy="6715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a:t>Folgen einer unscharfen Begrifflich-keit</a:t>
          </a:r>
        </a:p>
      </dsp:txBody>
      <dsp:txXfrm>
        <a:off x="32784" y="69570"/>
        <a:ext cx="6959176" cy="6060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150D3-F899-4B50-9F12-C9FAC2469008}">
      <dsp:nvSpPr>
        <dsp:cNvPr id="0" name=""/>
        <dsp:cNvSpPr/>
      </dsp:nvSpPr>
      <dsp:spPr>
        <a:xfrm>
          <a:off x="0" y="0"/>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C9D949-C780-43D5-80CC-3DDC7F6A217D}">
      <dsp:nvSpPr>
        <dsp:cNvPr id="0" name=""/>
        <dsp:cNvSpPr/>
      </dsp:nvSpPr>
      <dsp:spPr>
        <a:xfrm>
          <a:off x="0" y="0"/>
          <a:ext cx="5486400" cy="192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de-DE" sz="1800" kern="1200"/>
            <a:t>Die Diagnose von Verhaltensstörungen setzt Vorstellungen darüber voraus, was als gestörtes Verhalten bezeichnet werden kann.</a:t>
          </a:r>
        </a:p>
      </dsp:txBody>
      <dsp:txXfrm>
        <a:off x="0" y="0"/>
        <a:ext cx="5486400" cy="1920240"/>
      </dsp:txXfrm>
    </dsp:sp>
    <dsp:sp modelId="{221B48F1-41D1-4576-990F-A4C65C1E724D}">
      <dsp:nvSpPr>
        <dsp:cNvPr id="0" name=""/>
        <dsp:cNvSpPr/>
      </dsp:nvSpPr>
      <dsp:spPr>
        <a:xfrm>
          <a:off x="0" y="1920240"/>
          <a:ext cx="54864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D664FA-37D9-4940-9FF6-73E4E6D00591}">
      <dsp:nvSpPr>
        <dsp:cNvPr id="0" name=""/>
        <dsp:cNvSpPr/>
      </dsp:nvSpPr>
      <dsp:spPr>
        <a:xfrm>
          <a:off x="0" y="1920240"/>
          <a:ext cx="5486400" cy="192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de-DE" sz="1800" i="1" kern="1200"/>
            <a:t>„Die Konstatierung einer Verhaltensstörung wird nur möglich, wenn es Vorstellungen von ungestörtem, regulärem, normalem Verhalten gibt. Außerdem müssen Kriterien dafür vorliegen, ab wann das normale Verhalten in das Gestörte übergeht“ (Schlee 1989)</a:t>
          </a:r>
          <a:endParaRPr lang="de-DE" sz="1800" kern="1200"/>
        </a:p>
      </dsp:txBody>
      <dsp:txXfrm>
        <a:off x="0" y="1920240"/>
        <a:ext cx="5486400" cy="19202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FF718-73AB-9049-B15D-D1B61CA654EB}">
      <dsp:nvSpPr>
        <dsp:cNvPr id="0" name=""/>
        <dsp:cNvSpPr/>
      </dsp:nvSpPr>
      <dsp:spPr>
        <a:xfrm>
          <a:off x="0" y="728"/>
          <a:ext cx="6952618" cy="5276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kern="1200"/>
            <a:t>Folge einer unscharfen Begrifflichkeit</a:t>
          </a:r>
        </a:p>
      </dsp:txBody>
      <dsp:txXfrm>
        <a:off x="25759" y="26487"/>
        <a:ext cx="6901100" cy="4761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C64EA-9F52-6344-95C8-052651C29BA4}">
      <dsp:nvSpPr>
        <dsp:cNvPr id="0" name=""/>
        <dsp:cNvSpPr/>
      </dsp:nvSpPr>
      <dsp:spPr>
        <a:xfrm>
          <a:off x="0" y="880085"/>
          <a:ext cx="2016224" cy="17128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e-DE" sz="2400" kern="1200"/>
            <a:t>Benkmann und Ostermann (1993)</a:t>
          </a:r>
        </a:p>
      </dsp:txBody>
      <dsp:txXfrm>
        <a:off x="83616" y="963701"/>
        <a:ext cx="1848992" cy="15456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Rectangle 46"/>
          <p:cNvSpPr/>
          <p:nvPr/>
        </p:nvSpPr>
        <p:spPr>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de-DE"/>
              <a:t>Titelmasterformat durch Klicken bearbeiten</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a:xfrm>
            <a:off x="6318325" y="1516829"/>
            <a:ext cx="2844800" cy="750981"/>
          </a:xfrm>
        </p:spPr>
        <p:txBody>
          <a:bodyPr anchor="b"/>
          <a:lstStyle>
            <a:lvl1pPr algn="l">
              <a:defRPr sz="2400"/>
            </a:lvl1pPr>
          </a:lstStyle>
          <a:p>
            <a:fld id="{E6DB2384-1A4A-449E-8ED2-D613C77B0AF5}" type="datetimeFigureOut">
              <a:rPr lang="de-DE" smtClean="0"/>
              <a:t>07.03.22</a:t>
            </a:fld>
            <a:endParaRPr lang="de-DE"/>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4"/>
          <p:cNvSpPr>
            <a:spLocks noGrp="1"/>
          </p:cNvSpPr>
          <p:nvPr>
            <p:ph type="ftr" sz="quarter" idx="11"/>
          </p:nvPr>
        </p:nvSpPr>
        <p:spPr>
          <a:xfrm>
            <a:off x="7071360" y="5719967"/>
            <a:ext cx="3775456" cy="365125"/>
          </a:xfrm>
        </p:spPr>
        <p:txBody>
          <a:bodyPr>
            <a:normAutofit/>
          </a:bodyPr>
          <a:lstStyle>
            <a:lvl1pPr>
              <a:defRPr>
                <a:solidFill>
                  <a:schemeClr val="accent1"/>
                </a:solidFill>
              </a:defRPr>
            </a:lvl1pPr>
          </a:lstStyle>
          <a:p>
            <a:endParaRPr lang="de-DE"/>
          </a:p>
        </p:txBody>
      </p:sp>
      <p:sp>
        <p:nvSpPr>
          <p:cNvPr id="6" name="Slide Number Placeholder 5"/>
          <p:cNvSpPr>
            <a:spLocks noGrp="1"/>
          </p:cNvSpPr>
          <p:nvPr>
            <p:ph type="sldNum" sz="quarter" idx="12"/>
          </p:nvPr>
        </p:nvSpPr>
        <p:spPr>
          <a:xfrm>
            <a:off x="6198795" y="5719967"/>
            <a:ext cx="858221" cy="365125"/>
          </a:xfrm>
        </p:spPr>
        <p:txBody>
          <a:bodyPr/>
          <a:lstStyle>
            <a:lvl1pPr>
              <a:defRPr>
                <a:solidFill>
                  <a:schemeClr val="accent1"/>
                </a:solidFill>
              </a:defRPr>
            </a:lvl1pPr>
          </a:lstStyle>
          <a:p>
            <a:fld id="{AE4126B8-A83F-4F33-942D-9A207E23E5F7}" type="slidenum">
              <a:rPr lang="de-DE" smtClean="0"/>
              <a:t>‹Nr.›</a:t>
            </a:fld>
            <a:endParaRPr lang="de-DE"/>
          </a:p>
        </p:txBody>
      </p:sp>
      <p:sp>
        <p:nvSpPr>
          <p:cNvPr id="89" name="Rectangle 88"/>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46257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Vertical Text Placehold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E6DB2384-1A4A-449E-8ED2-D613C77B0AF5}" type="datetimeFigureOut">
              <a:rPr lang="de-DE" smtClean="0"/>
              <a:t>07.03.22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E4126B8-A83F-4F33-942D-9A207E23E5F7}" type="slidenum">
              <a:rPr lang="de-DE" smtClean="0"/>
              <a:t>‹Nr.›</a:t>
            </a:fld>
            <a:endParaRPr lang="de-DE"/>
          </a:p>
        </p:txBody>
      </p:sp>
    </p:spTree>
    <p:extLst>
      <p:ext uri="{BB962C8B-B14F-4D97-AF65-F5344CB8AC3E}">
        <p14:creationId xmlns:p14="http://schemas.microsoft.com/office/powerpoint/2010/main" val="3076639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de-DE"/>
              <a:t>Titelmasterformat durch Klicken bearbeiten</a:t>
            </a:r>
            <a:endParaRPr lang="en-US"/>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E6DB2384-1A4A-449E-8ED2-D613C77B0AF5}" type="datetimeFigureOut">
              <a:rPr lang="de-DE" smtClean="0"/>
              <a:t>07.03.22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E4126B8-A83F-4F33-942D-9A207E23E5F7}" type="slidenum">
              <a:rPr lang="de-DE" smtClean="0"/>
              <a:t>‹Nr.›</a:t>
            </a:fld>
            <a:endParaRPr lang="de-DE"/>
          </a:p>
        </p:txBody>
      </p:sp>
    </p:spTree>
    <p:extLst>
      <p:ext uri="{BB962C8B-B14F-4D97-AF65-F5344CB8AC3E}">
        <p14:creationId xmlns:p14="http://schemas.microsoft.com/office/powerpoint/2010/main" val="2930484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6DB2384-1A4A-449E-8ED2-D613C77B0AF5}" type="datetimeFigureOut">
              <a:rPr lang="de-DE" smtClean="0"/>
              <a:t>07.03.22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E4126B8-A83F-4F33-942D-9A207E23E5F7}" type="slidenum">
              <a:rPr lang="de-DE" smtClean="0"/>
              <a:t>‹Nr.›</a:t>
            </a:fld>
            <a:endParaRPr lang="de-DE"/>
          </a:p>
        </p:txBody>
      </p:sp>
    </p:spTree>
    <p:extLst>
      <p:ext uri="{BB962C8B-B14F-4D97-AF65-F5344CB8AC3E}">
        <p14:creationId xmlns:p14="http://schemas.microsoft.com/office/powerpoint/2010/main" val="3645012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nchor="b"/>
          <a:lstStyle>
            <a:lvl1pPr algn="l">
              <a:defRPr sz="4000" b="0" cap="none" baseline="0"/>
            </a:lvl1pPr>
          </a:lstStyle>
          <a:p>
            <a:r>
              <a:rPr lang="de-DE"/>
              <a:t>Titelmasterformat durch Klicken bearbeiten</a:t>
            </a:r>
            <a:endParaRPr lang="en-US" dirty="0"/>
          </a:p>
        </p:txBody>
      </p:sp>
      <p:sp>
        <p:nvSpPr>
          <p:cNvPr id="3" name="Text Placeholder 2"/>
          <p:cNvSpPr>
            <a:spLocks noGrp="1"/>
          </p:cNvSpPr>
          <p:nvPr>
            <p:ph type="body" idx="1"/>
          </p:nvPr>
        </p:nvSpPr>
        <p:spPr>
          <a:xfrm>
            <a:off x="1678194" y="4267201"/>
            <a:ext cx="8849956"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E6DB2384-1A4A-449E-8ED2-D613C77B0AF5}" type="datetimeFigureOut">
              <a:rPr lang="de-DE" smtClean="0"/>
              <a:t>07.03.22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E4126B8-A83F-4F33-942D-9A207E23E5F7}" type="slidenum">
              <a:rPr lang="de-DE" smtClean="0"/>
              <a:t>‹Nr.›</a:t>
            </a:fld>
            <a:endParaRPr lang="de-DE"/>
          </a:p>
        </p:txBody>
      </p:sp>
    </p:spTree>
    <p:extLst>
      <p:ext uri="{BB962C8B-B14F-4D97-AF65-F5344CB8AC3E}">
        <p14:creationId xmlns:p14="http://schemas.microsoft.com/office/powerpoint/2010/main" val="1608442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5" name="Date Placeholder 4"/>
          <p:cNvSpPr>
            <a:spLocks noGrp="1"/>
          </p:cNvSpPr>
          <p:nvPr>
            <p:ph type="dt" sz="half" idx="10"/>
          </p:nvPr>
        </p:nvSpPr>
        <p:spPr/>
        <p:txBody>
          <a:bodyPr/>
          <a:lstStyle/>
          <a:p>
            <a:fld id="{E6DB2384-1A4A-449E-8ED2-D613C77B0AF5}" type="datetimeFigureOut">
              <a:rPr lang="de-DE" smtClean="0"/>
              <a:t>07.03.22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E4126B8-A83F-4F33-942D-9A207E23E5F7}" type="slidenum">
              <a:rPr lang="de-DE" smtClean="0"/>
              <a:t>‹Nr.›</a:t>
            </a:fld>
            <a:endParaRPr lang="de-DE"/>
          </a:p>
        </p:txBody>
      </p:sp>
      <p:sp>
        <p:nvSpPr>
          <p:cNvPr id="9" name="Content Placeholder 8"/>
          <p:cNvSpPr>
            <a:spLocks noGrp="1"/>
          </p:cNvSpPr>
          <p:nvPr>
            <p:ph sz="quarter" idx="13"/>
          </p:nvPr>
        </p:nvSpPr>
        <p:spPr>
          <a:xfrm>
            <a:off x="1389888" y="2313432"/>
            <a:ext cx="4559808" cy="349300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2569204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Titelmasterformat durch Klicken bearbeiten</a:t>
            </a:r>
            <a:endParaRPr lang="en-US"/>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E6DB2384-1A4A-449E-8ED2-D613C77B0AF5}" type="datetimeFigureOut">
              <a:rPr lang="de-DE" smtClean="0"/>
              <a:t>07.03.22</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AE4126B8-A83F-4F33-942D-9A207E23E5F7}" type="slidenum">
              <a:rPr lang="de-DE" smtClean="0"/>
              <a:t>‹Nr.›</a:t>
            </a:fld>
            <a:endParaRPr lang="de-DE"/>
          </a:p>
        </p:txBody>
      </p:sp>
    </p:spTree>
    <p:extLst>
      <p:ext uri="{BB962C8B-B14F-4D97-AF65-F5344CB8AC3E}">
        <p14:creationId xmlns:p14="http://schemas.microsoft.com/office/powerpoint/2010/main" val="1883034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Date Placeholder 2"/>
          <p:cNvSpPr>
            <a:spLocks noGrp="1"/>
          </p:cNvSpPr>
          <p:nvPr>
            <p:ph type="dt" sz="half" idx="10"/>
          </p:nvPr>
        </p:nvSpPr>
        <p:spPr/>
        <p:txBody>
          <a:bodyPr/>
          <a:lstStyle/>
          <a:p>
            <a:fld id="{E6DB2384-1A4A-449E-8ED2-D613C77B0AF5}" type="datetimeFigureOut">
              <a:rPr lang="de-DE" smtClean="0"/>
              <a:t>07.03.22</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E4126B8-A83F-4F33-942D-9A207E23E5F7}" type="slidenum">
              <a:rPr lang="de-DE" smtClean="0"/>
              <a:t>‹Nr.›</a:t>
            </a:fld>
            <a:endParaRPr lang="de-DE"/>
          </a:p>
        </p:txBody>
      </p:sp>
    </p:spTree>
    <p:extLst>
      <p:ext uri="{BB962C8B-B14F-4D97-AF65-F5344CB8AC3E}">
        <p14:creationId xmlns:p14="http://schemas.microsoft.com/office/powerpoint/2010/main" val="208934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B2384-1A4A-449E-8ED2-D613C77B0AF5}" type="datetimeFigureOut">
              <a:rPr lang="de-DE" smtClean="0"/>
              <a:t>07.03.22</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AE4126B8-A83F-4F33-942D-9A207E23E5F7}" type="slidenum">
              <a:rPr lang="de-DE" smtClean="0"/>
              <a:t>‹Nr.›</a:t>
            </a:fld>
            <a:endParaRPr lang="de-DE"/>
          </a:p>
        </p:txBody>
      </p:sp>
    </p:spTree>
    <p:extLst>
      <p:ext uri="{BB962C8B-B14F-4D97-AF65-F5344CB8AC3E}">
        <p14:creationId xmlns:p14="http://schemas.microsoft.com/office/powerpoint/2010/main" val="850754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Rectangle 56"/>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p>
            <a:fld id="{E6DB2384-1A4A-449E-8ED2-D613C77B0AF5}" type="datetimeFigureOut">
              <a:rPr lang="de-DE" smtClean="0"/>
              <a:t>07.03.22</a:t>
            </a:fld>
            <a:endParaRPr lang="de-DE"/>
          </a:p>
        </p:txBody>
      </p:sp>
      <p:sp>
        <p:nvSpPr>
          <p:cNvPr id="7" name="Slide Number Placeholder 6"/>
          <p:cNvSpPr>
            <a:spLocks noGrp="1"/>
          </p:cNvSpPr>
          <p:nvPr>
            <p:ph type="sldNum" sz="quarter" idx="12"/>
          </p:nvPr>
        </p:nvSpPr>
        <p:spPr/>
        <p:txBody>
          <a:bodyPr/>
          <a:lstStyle/>
          <a:p>
            <a:fld id="{AE4126B8-A83F-4F33-942D-9A207E23E5F7}" type="slidenum">
              <a:rPr lang="de-DE" smtClean="0"/>
              <a:t>‹Nr.›</a:t>
            </a:fld>
            <a:endParaRPr lang="de-DE"/>
          </a:p>
        </p:txBody>
      </p:sp>
      <p:sp>
        <p:nvSpPr>
          <p:cNvPr id="58" name="Rectangle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1" name="Rectangle 60"/>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de-DE"/>
          </a:p>
        </p:txBody>
      </p:sp>
      <p:sp>
        <p:nvSpPr>
          <p:cNvPr id="2" name="Title 1"/>
          <p:cNvSpPr>
            <a:spLocks noGrp="1"/>
          </p:cNvSpPr>
          <p:nvPr>
            <p:ph type="title"/>
          </p:nvPr>
        </p:nvSpPr>
        <p:spPr>
          <a:xfrm>
            <a:off x="6319777" y="2657435"/>
            <a:ext cx="4406096" cy="1463153"/>
          </a:xfrm>
        </p:spPr>
        <p:txBody>
          <a:bodyPr anchor="b">
            <a:normAutofit/>
          </a:bodyPr>
          <a:lstStyle>
            <a:lvl1pPr algn="l">
              <a:defRPr sz="2800" b="0"/>
            </a:lvl1pPr>
          </a:lstStyle>
          <a:p>
            <a:r>
              <a:rPr lang="de-DE"/>
              <a:t>Titelmasterformat durch Klicken bearbeiten</a:t>
            </a:r>
            <a:endParaRPr lang="en-US"/>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1463936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4" name="Rectangle 93"/>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1" name="Rectangle 10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Rectangle 104"/>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de-DE"/>
              <a:t>Titelmasterformat durch Klicken bearbeiten</a:t>
            </a:r>
            <a:endParaRPr lang="en-US"/>
          </a:p>
        </p:txBody>
      </p:sp>
      <p:sp>
        <p:nvSpPr>
          <p:cNvPr id="3" name="Picture Placeholder 2"/>
          <p:cNvSpPr>
            <a:spLocks noGrp="1"/>
          </p:cNvSpPr>
          <p:nvPr>
            <p:ph type="pic" idx="1"/>
          </p:nvPr>
        </p:nvSpPr>
        <p:spPr>
          <a:xfrm>
            <a:off x="1340278" y="693795"/>
            <a:ext cx="4479497"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e Placeholder 4"/>
          <p:cNvSpPr>
            <a:spLocks noGrp="1"/>
          </p:cNvSpPr>
          <p:nvPr>
            <p:ph type="dt" sz="half" idx="10"/>
          </p:nvPr>
        </p:nvSpPr>
        <p:spPr/>
        <p:txBody>
          <a:bodyPr/>
          <a:lstStyle/>
          <a:p>
            <a:fld id="{E6DB2384-1A4A-449E-8ED2-D613C77B0AF5}" type="datetimeFigureOut">
              <a:rPr lang="de-DE" smtClean="0"/>
              <a:t>07.03.22</a:t>
            </a:fld>
            <a:endParaRPr lang="de-DE"/>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de-DE"/>
          </a:p>
        </p:txBody>
      </p:sp>
      <p:sp>
        <p:nvSpPr>
          <p:cNvPr id="7" name="Slide Number Placeholder 6"/>
          <p:cNvSpPr>
            <a:spLocks noGrp="1"/>
          </p:cNvSpPr>
          <p:nvPr>
            <p:ph type="sldNum" sz="quarter" idx="12"/>
          </p:nvPr>
        </p:nvSpPr>
        <p:spPr/>
        <p:txBody>
          <a:bodyPr/>
          <a:lstStyle/>
          <a:p>
            <a:fld id="{AE4126B8-A83F-4F33-942D-9A207E23E5F7}" type="slidenum">
              <a:rPr lang="de-DE" smtClean="0"/>
              <a:t>‹Nr.›</a:t>
            </a:fld>
            <a:endParaRPr lang="de-DE"/>
          </a:p>
        </p:txBody>
      </p:sp>
    </p:spTree>
    <p:extLst>
      <p:ext uri="{BB962C8B-B14F-4D97-AF65-F5344CB8AC3E}">
        <p14:creationId xmlns:p14="http://schemas.microsoft.com/office/powerpoint/2010/main" val="1813875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406400" y="0"/>
            <a:ext cx="13243109"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6" name="Rectangle 65"/>
          <p:cNvSpPr/>
          <p:nvPr/>
        </p:nvSpPr>
        <p:spPr>
          <a:xfrm>
            <a:off x="609600" y="333488"/>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Rectangle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Rectangle 7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391320" y="1027664"/>
            <a:ext cx="9366325" cy="1143000"/>
          </a:xfrm>
          <a:prstGeom prst="rect">
            <a:avLst/>
          </a:prstGeom>
        </p:spPr>
        <p:txBody>
          <a:bodyPr vert="horz" lIns="91440" tIns="45720" rIns="91440" bIns="45720" rtlCol="0" anchor="b">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1391323" y="2323652"/>
            <a:ext cx="9036423" cy="3508977"/>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996517" y="224493"/>
            <a:ext cx="2844800" cy="365125"/>
          </a:xfrm>
          <a:prstGeom prst="rect">
            <a:avLst/>
          </a:prstGeom>
        </p:spPr>
        <p:txBody>
          <a:bodyPr vert="horz" lIns="91440" tIns="45720" rIns="91440" bIns="45720" rtlCol="0" anchor="ctr"/>
          <a:lstStyle>
            <a:lvl1pPr algn="r">
              <a:defRPr sz="1200">
                <a:solidFill>
                  <a:srgbClr val="FEFEFE"/>
                </a:solidFill>
              </a:defRPr>
            </a:lvl1pPr>
          </a:lstStyle>
          <a:p>
            <a:fld id="{E6DB2384-1A4A-449E-8ED2-D613C77B0AF5}" type="datetimeFigureOut">
              <a:rPr lang="de-DE" smtClean="0"/>
              <a:t>07.03.22</a:t>
            </a:fld>
            <a:endParaRPr lang="de-DE"/>
          </a:p>
        </p:txBody>
      </p:sp>
      <p:sp>
        <p:nvSpPr>
          <p:cNvPr id="5" name="Footer Placeholder 4"/>
          <p:cNvSpPr>
            <a:spLocks noGrp="1"/>
          </p:cNvSpPr>
          <p:nvPr>
            <p:ph type="ftr" sz="quarter" idx="3"/>
          </p:nvPr>
        </p:nvSpPr>
        <p:spPr>
          <a:xfrm>
            <a:off x="6188597" y="5852161"/>
            <a:ext cx="4669536" cy="365125"/>
          </a:xfrm>
          <a:prstGeom prst="rect">
            <a:avLst/>
          </a:prstGeom>
        </p:spPr>
        <p:txBody>
          <a:bodyPr vert="horz" lIns="91440" tIns="45720" rIns="91440" bIns="45720" rtlCol="0" anchor="ctr"/>
          <a:lstStyle>
            <a:lvl1pPr algn="r">
              <a:defRPr sz="1200">
                <a:solidFill>
                  <a:schemeClr val="accent1"/>
                </a:solidFill>
              </a:defRPr>
            </a:lvl1pPr>
          </a:lstStyle>
          <a:p>
            <a:endParaRPr lang="de-DE"/>
          </a:p>
        </p:txBody>
      </p:sp>
      <p:sp>
        <p:nvSpPr>
          <p:cNvPr id="6" name="Slide Number Placeholder 5"/>
          <p:cNvSpPr>
            <a:spLocks noGrp="1"/>
          </p:cNvSpPr>
          <p:nvPr>
            <p:ph type="sldNum" sz="quarter" idx="4"/>
          </p:nvPr>
        </p:nvSpPr>
        <p:spPr>
          <a:xfrm>
            <a:off x="6198795" y="224492"/>
            <a:ext cx="1776208" cy="365125"/>
          </a:xfrm>
          <a:prstGeom prst="rect">
            <a:avLst/>
          </a:prstGeom>
        </p:spPr>
        <p:txBody>
          <a:bodyPr vert="horz" lIns="91440" tIns="45720" rIns="91440" bIns="45720" rtlCol="0" anchor="ctr"/>
          <a:lstStyle>
            <a:lvl1pPr algn="l">
              <a:defRPr sz="1200">
                <a:solidFill>
                  <a:srgbClr val="FEFEFE"/>
                </a:solidFill>
              </a:defRPr>
            </a:lvl1pPr>
          </a:lstStyle>
          <a:p>
            <a:fld id="{AE4126B8-A83F-4F33-942D-9A207E23E5F7}" type="slidenum">
              <a:rPr lang="de-DE" smtClean="0"/>
              <a:t>‹Nr.›</a:t>
            </a:fld>
            <a:endParaRPr lang="de-DE"/>
          </a:p>
        </p:txBody>
      </p:sp>
    </p:spTree>
    <p:extLst>
      <p:ext uri="{BB962C8B-B14F-4D97-AF65-F5344CB8AC3E}">
        <p14:creationId xmlns:p14="http://schemas.microsoft.com/office/powerpoint/2010/main" val="3274338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5.xml"/><Relationship Id="rId7" Type="http://schemas.openxmlformats.org/officeDocument/2006/relationships/diagramColors" Target="../diagrams/colors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3" Type="http://schemas.openxmlformats.org/officeDocument/2006/relationships/slideLayout" Target="../slideLayouts/slideLayout2.xml"/><Relationship Id="rId7" Type="http://schemas.openxmlformats.org/officeDocument/2006/relationships/diagramColors" Target="../diagrams/colors9.xml"/><Relationship Id="rId12" Type="http://schemas.openxmlformats.org/officeDocument/2006/relationships/diagramColors" Target="../diagrams/colors10.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0" Type="http://schemas.openxmlformats.org/officeDocument/2006/relationships/diagramLayout" Target="../diagrams/layout10.xml"/><Relationship Id="rId4" Type="http://schemas.openxmlformats.org/officeDocument/2006/relationships/diagramData" Target="../diagrams/data9.xml"/><Relationship Id="rId9" Type="http://schemas.openxmlformats.org/officeDocument/2006/relationships/diagramData" Target="../diagrams/data10.xml"/><Relationship Id="rId1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slideLayout" Target="../slideLayouts/slideLayout4.xml"/><Relationship Id="rId7" Type="http://schemas.openxmlformats.org/officeDocument/2006/relationships/diagramColors" Target="../diagrams/colors1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openxmlformats.org/officeDocument/2006/relationships/image" Target="../media/image3.png"/><Relationship Id="rId4" Type="http://schemas.openxmlformats.org/officeDocument/2006/relationships/diagramData" Target="../diagrams/data11.xml"/><Relationship Id="rId9" Type="http://schemas.openxmlformats.org/officeDocument/2006/relationships/image" Target="../media/image8.jpeg"/></Relationships>
</file>

<file path=ppt/slides/_rels/slide2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slideLayout" Target="../slideLayouts/slideLayout2.xml"/><Relationship Id="rId7" Type="http://schemas.openxmlformats.org/officeDocument/2006/relationships/diagramColors" Target="../diagrams/colors1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slideLayout" Target="../slideLayouts/slideLayout4.xml"/><Relationship Id="rId7" Type="http://schemas.openxmlformats.org/officeDocument/2006/relationships/diagramColors" Target="../diagrams/colors1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QuickStyle" Target="../diagrams/quickStyle13.xml"/><Relationship Id="rId5" Type="http://schemas.openxmlformats.org/officeDocument/2006/relationships/diagramLayout" Target="../diagrams/layout13.xml"/><Relationship Id="rId10" Type="http://schemas.openxmlformats.org/officeDocument/2006/relationships/image" Target="../media/image3.png"/><Relationship Id="rId4" Type="http://schemas.openxmlformats.org/officeDocument/2006/relationships/diagramData" Target="../diagrams/data13.xml"/><Relationship Id="rId9" Type="http://schemas.openxmlformats.org/officeDocument/2006/relationships/image" Target="../media/image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microsoft.com/office/2007/relationships/diagramDrawing" Target="../diagrams/drawing14.xml"/><Relationship Id="rId13" Type="http://schemas.microsoft.com/office/2007/relationships/diagramDrawing" Target="../diagrams/drawing15.xml"/><Relationship Id="rId3" Type="http://schemas.openxmlformats.org/officeDocument/2006/relationships/slideLayout" Target="../slideLayouts/slideLayout2.xml"/><Relationship Id="rId7" Type="http://schemas.openxmlformats.org/officeDocument/2006/relationships/diagramColors" Target="../diagrams/colors14.xml"/><Relationship Id="rId12" Type="http://schemas.openxmlformats.org/officeDocument/2006/relationships/diagramColors" Target="../diagrams/colors15.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QuickStyle" Target="../diagrams/quickStyle14.xml"/><Relationship Id="rId11" Type="http://schemas.openxmlformats.org/officeDocument/2006/relationships/diagramQuickStyle" Target="../diagrams/quickStyle15.xml"/><Relationship Id="rId5" Type="http://schemas.openxmlformats.org/officeDocument/2006/relationships/diagramLayout" Target="../diagrams/layout14.xml"/><Relationship Id="rId10" Type="http://schemas.openxmlformats.org/officeDocument/2006/relationships/diagramLayout" Target="../diagrams/layout15.xml"/><Relationship Id="rId4" Type="http://schemas.openxmlformats.org/officeDocument/2006/relationships/diagramData" Target="../diagrams/data14.xml"/><Relationship Id="rId9" Type="http://schemas.openxmlformats.org/officeDocument/2006/relationships/diagramData" Target="../diagrams/data15.xml"/><Relationship Id="rId1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microsoft.com/office/2007/relationships/diagramDrawing" Target="../diagrams/drawing16.xml"/><Relationship Id="rId13" Type="http://schemas.microsoft.com/office/2007/relationships/diagramDrawing" Target="../diagrams/drawing17.xml"/><Relationship Id="rId3" Type="http://schemas.openxmlformats.org/officeDocument/2006/relationships/slideLayout" Target="../slideLayouts/slideLayout2.xml"/><Relationship Id="rId7" Type="http://schemas.openxmlformats.org/officeDocument/2006/relationships/diagramColors" Target="../diagrams/colors16.xml"/><Relationship Id="rId12" Type="http://schemas.openxmlformats.org/officeDocument/2006/relationships/diagramColors" Target="../diagrams/colors1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diagramQuickStyle" Target="../diagrams/quickStyle16.xml"/><Relationship Id="rId11" Type="http://schemas.openxmlformats.org/officeDocument/2006/relationships/diagramQuickStyle" Target="../diagrams/quickStyle17.xml"/><Relationship Id="rId5" Type="http://schemas.openxmlformats.org/officeDocument/2006/relationships/diagramLayout" Target="../diagrams/layout16.xml"/><Relationship Id="rId10" Type="http://schemas.openxmlformats.org/officeDocument/2006/relationships/diagramLayout" Target="../diagrams/layout17.xml"/><Relationship Id="rId4" Type="http://schemas.openxmlformats.org/officeDocument/2006/relationships/diagramData" Target="../diagrams/data16.xml"/><Relationship Id="rId9" Type="http://schemas.openxmlformats.org/officeDocument/2006/relationships/diagramData" Target="../diagrams/data17.xml"/><Relationship Id="rId1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slideLayout" Target="../slideLayouts/slideLayout5.xml"/><Relationship Id="rId7" Type="http://schemas.openxmlformats.org/officeDocument/2006/relationships/diagramColors" Target="../diagrams/colors18.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slideLayout" Target="../slideLayouts/slideLayout2.xml"/><Relationship Id="rId7" Type="http://schemas.openxmlformats.org/officeDocument/2006/relationships/diagramColors" Target="../diagrams/colors19.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microsoft.com/office/2007/relationships/diagramDrawing" Target="../diagrams/drawing20.xml"/><Relationship Id="rId13" Type="http://schemas.microsoft.com/office/2007/relationships/diagramDrawing" Target="../diagrams/drawing21.xml"/><Relationship Id="rId3" Type="http://schemas.openxmlformats.org/officeDocument/2006/relationships/slideLayout" Target="../slideLayouts/slideLayout2.xml"/><Relationship Id="rId7" Type="http://schemas.openxmlformats.org/officeDocument/2006/relationships/diagramColors" Target="../diagrams/colors20.xml"/><Relationship Id="rId12" Type="http://schemas.openxmlformats.org/officeDocument/2006/relationships/diagramColors" Target="../diagrams/colors2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diagramQuickStyle" Target="../diagrams/quickStyle20.xml"/><Relationship Id="rId11" Type="http://schemas.openxmlformats.org/officeDocument/2006/relationships/diagramQuickStyle" Target="../diagrams/quickStyle21.xml"/><Relationship Id="rId5" Type="http://schemas.openxmlformats.org/officeDocument/2006/relationships/diagramLayout" Target="../diagrams/layout20.xml"/><Relationship Id="rId10" Type="http://schemas.openxmlformats.org/officeDocument/2006/relationships/diagramLayout" Target="../diagrams/layout21.xml"/><Relationship Id="rId4" Type="http://schemas.openxmlformats.org/officeDocument/2006/relationships/diagramData" Target="../diagrams/data20.xml"/><Relationship Id="rId9" Type="http://schemas.openxmlformats.org/officeDocument/2006/relationships/diagramData" Target="../diagrams/data21.xml"/><Relationship Id="rId1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3.xml"/><Relationship Id="rId7" Type="http://schemas.openxmlformats.org/officeDocument/2006/relationships/diagramColors" Target="../diagrams/colors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3.png"/><Relationship Id="rId4" Type="http://schemas.openxmlformats.org/officeDocument/2006/relationships/diagramData" Target="../diagrams/data5.xml"/><Relationship Id="rId9"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 Id="rId1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096001" y="2708476"/>
            <a:ext cx="3474720" cy="2016668"/>
          </a:xfrm>
        </p:spPr>
        <p:txBody>
          <a:bodyPr>
            <a:normAutofit fontScale="90000"/>
          </a:bodyPr>
          <a:lstStyle/>
          <a:p>
            <a:r>
              <a:rPr lang="de-DE" dirty="0"/>
              <a:t>Schulische und außerschulische Diagnostik und Intervention</a:t>
            </a:r>
          </a:p>
        </p:txBody>
      </p:sp>
      <p:sp>
        <p:nvSpPr>
          <p:cNvPr id="6" name="Untertitel 5"/>
          <p:cNvSpPr>
            <a:spLocks noGrp="1"/>
          </p:cNvSpPr>
          <p:nvPr>
            <p:ph type="subTitle" idx="1"/>
          </p:nvPr>
        </p:nvSpPr>
        <p:spPr>
          <a:xfrm>
            <a:off x="6240017" y="4869161"/>
            <a:ext cx="3309803" cy="1260629"/>
          </a:xfrm>
        </p:spPr>
        <p:txBody>
          <a:bodyPr/>
          <a:lstStyle/>
          <a:p>
            <a:r>
              <a:rPr lang="de-DE" dirty="0"/>
              <a:t>Elisabeth von Stechow </a:t>
            </a: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568" y="1052737"/>
            <a:ext cx="3612852" cy="519087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19821765"/>
      </p:ext>
    </p:extLst>
  </p:cSld>
  <p:clrMapOvr>
    <a:masterClrMapping/>
  </p:clrMapOvr>
  <mc:AlternateContent xmlns:mc="http://schemas.openxmlformats.org/markup-compatibility/2006" xmlns:p14="http://schemas.microsoft.com/office/powerpoint/2010/main">
    <mc:Choice Requires="p14">
      <p:transition spd="slow" p14:dur="2000" advTm="20645"/>
    </mc:Choice>
    <mc:Fallback xmlns="">
      <p:transition spd="slow" advTm="20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 6">
            <a:extLst>
              <a:ext uri="{FF2B5EF4-FFF2-40B4-BE49-F238E27FC236}">
                <a16:creationId xmlns:a16="http://schemas.microsoft.com/office/drawing/2014/main" id="{96AC82DA-F285-5B43-99BD-7DC20E6E4F55}"/>
              </a:ext>
            </a:extLst>
          </p:cNvPr>
          <p:cNvGraphicFramePr/>
          <p:nvPr/>
        </p:nvGraphicFramePr>
        <p:xfrm>
          <a:off x="2639616" y="1027664"/>
          <a:ext cx="6952618" cy="5291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platzhalter 3"/>
          <p:cNvSpPr>
            <a:spLocks noGrp="1"/>
          </p:cNvSpPr>
          <p:nvPr>
            <p:ph type="body" idx="1"/>
          </p:nvPr>
        </p:nvSpPr>
        <p:spPr>
          <a:xfrm>
            <a:off x="3071664" y="2094662"/>
            <a:ext cx="2606040" cy="605790"/>
          </a:xfrm>
        </p:spPr>
        <p:txBody>
          <a:bodyPr>
            <a:normAutofit fontScale="85000" lnSpcReduction="20000"/>
          </a:bodyPr>
          <a:lstStyle/>
          <a:p>
            <a:r>
              <a:rPr lang="de-DE" dirty="0"/>
              <a:t>Begriff Verhaltensstörung</a:t>
            </a:r>
          </a:p>
        </p:txBody>
      </p:sp>
      <p:sp>
        <p:nvSpPr>
          <p:cNvPr id="3" name="Inhaltsplatzhalter 2"/>
          <p:cNvSpPr>
            <a:spLocks noGrp="1"/>
          </p:cNvSpPr>
          <p:nvPr>
            <p:ph sz="half" idx="2"/>
          </p:nvPr>
        </p:nvSpPr>
        <p:spPr/>
        <p:txBody>
          <a:bodyPr>
            <a:normAutofit fontScale="92500" lnSpcReduction="20000"/>
          </a:bodyPr>
          <a:lstStyle/>
          <a:p>
            <a:r>
              <a:rPr lang="de-DE" dirty="0"/>
              <a:t>Da man keinen klaren Objektbereich benennen kann, bleibt der Begriff Verhaltensstörung eine „Leerformel“</a:t>
            </a:r>
          </a:p>
          <a:p>
            <a:r>
              <a:rPr lang="de-DE" dirty="0"/>
              <a:t>Keine eindeutigen Grenzen</a:t>
            </a:r>
          </a:p>
          <a:p>
            <a:pPr>
              <a:buNone/>
            </a:pPr>
            <a:r>
              <a:rPr lang="de-DE" dirty="0"/>
              <a:t> Sammeltopf für alle Arten von Unangepasstheiten und Auffälligkeiten (Lempp 1999)</a:t>
            </a:r>
          </a:p>
        </p:txBody>
      </p:sp>
      <p:sp>
        <p:nvSpPr>
          <p:cNvPr id="5" name="Textplatzhalter 4"/>
          <p:cNvSpPr>
            <a:spLocks noGrp="1"/>
          </p:cNvSpPr>
          <p:nvPr>
            <p:ph type="body" sz="quarter" idx="3"/>
          </p:nvPr>
        </p:nvSpPr>
        <p:spPr>
          <a:xfrm>
            <a:off x="6888088" y="2090574"/>
            <a:ext cx="2606040" cy="609878"/>
          </a:xfrm>
        </p:spPr>
        <p:txBody>
          <a:bodyPr>
            <a:normAutofit fontScale="85000" lnSpcReduction="20000"/>
          </a:bodyPr>
          <a:lstStyle/>
          <a:p>
            <a:r>
              <a:rPr lang="de-DE" dirty="0"/>
              <a:t>Konsequenz für die Diagnostik</a:t>
            </a:r>
          </a:p>
        </p:txBody>
      </p:sp>
      <p:sp>
        <p:nvSpPr>
          <p:cNvPr id="6" name="Inhaltsplatzhalter 5"/>
          <p:cNvSpPr>
            <a:spLocks noGrp="1"/>
          </p:cNvSpPr>
          <p:nvPr>
            <p:ph sz="quarter" idx="4"/>
          </p:nvPr>
        </p:nvSpPr>
        <p:spPr>
          <a:xfrm>
            <a:off x="6635610" y="2943795"/>
            <a:ext cx="2956625" cy="3139772"/>
          </a:xfrm>
        </p:spPr>
        <p:txBody>
          <a:bodyPr>
            <a:normAutofit fontScale="55000" lnSpcReduction="20000"/>
          </a:bodyPr>
          <a:lstStyle/>
          <a:p>
            <a:r>
              <a:rPr lang="de-DE" sz="2600" dirty="0"/>
              <a:t>Es hängt von der Toleranz des jeweiligen Betrachters ab, ob ein Kind als verhaltensgestört bezeichnet wird</a:t>
            </a:r>
          </a:p>
          <a:p>
            <a:r>
              <a:rPr lang="de-DE" sz="2600" dirty="0"/>
              <a:t>Es handelt sich um bewertende Stellungnahmen, die mehr über den Beobachter als über den Beobachteten aussagen</a:t>
            </a:r>
          </a:p>
          <a:p>
            <a:r>
              <a:rPr lang="de-DE" sz="2600" dirty="0"/>
              <a:t>Es gibt keine genauen Zahlen über die Population  der Verhaltensgestörten (1-60%)</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94539240"/>
      </p:ext>
    </p:extLst>
  </p:cSld>
  <p:clrMapOvr>
    <a:masterClrMapping/>
  </p:clrMapOvr>
  <mc:AlternateContent xmlns:mc="http://schemas.openxmlformats.org/markup-compatibility/2006" xmlns:p14="http://schemas.microsoft.com/office/powerpoint/2010/main">
    <mc:Choice Requires="p14">
      <p:transition spd="slow" p14:dur="2000" advTm="229377"/>
    </mc:Choice>
    <mc:Fallback xmlns="">
      <p:transition spd="slow" advTm="229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Was können wir diagnostizieren?</a:t>
            </a:r>
            <a:br>
              <a:rPr lang="de-DE" dirty="0"/>
            </a:br>
            <a:endParaRPr lang="de-DE" dirty="0"/>
          </a:p>
        </p:txBody>
      </p:sp>
      <p:sp>
        <p:nvSpPr>
          <p:cNvPr id="5" name="Textplatzhalter 4"/>
          <p:cNvSpPr>
            <a:spLocks noGrp="1"/>
          </p:cNvSpPr>
          <p:nvPr>
            <p:ph type="body" idx="1"/>
          </p:nvPr>
        </p:nvSpPr>
        <p:spPr/>
        <p:txBody>
          <a:bodyPr/>
          <a:lstStyle/>
          <a:p>
            <a:r>
              <a:rPr lang="de-DE" dirty="0"/>
              <a:t>Erscheinungsformen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98244481"/>
      </p:ext>
    </p:extLst>
  </p:cSld>
  <p:clrMapOvr>
    <a:masterClrMapping/>
  </p:clrMapOvr>
  <mc:AlternateContent xmlns:mc="http://schemas.openxmlformats.org/markup-compatibility/2006" xmlns:p14="http://schemas.microsoft.com/office/powerpoint/2010/main">
    <mc:Choice Requires="p14">
      <p:transition spd="slow" p14:dur="2000" advTm="13948"/>
    </mc:Choice>
    <mc:Fallback xmlns="">
      <p:transition spd="slow" advTm="13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half" idx="4294967295"/>
          </p:nvPr>
        </p:nvSpPr>
        <p:spPr>
          <a:xfrm>
            <a:off x="1524002" y="1508125"/>
            <a:ext cx="2606675" cy="3841750"/>
          </a:xfrm>
        </p:spPr>
        <p:txBody>
          <a:bodyPr/>
          <a:lstStyle/>
          <a:p>
            <a:endParaRPr lang="de-DE" dirty="0"/>
          </a:p>
          <a:p>
            <a:endParaRPr lang="de-DE" dirty="0"/>
          </a:p>
          <a:p>
            <a:endParaRPr lang="de-DE" dirty="0"/>
          </a:p>
          <a:p>
            <a:endParaRPr lang="de-DE" dirty="0"/>
          </a:p>
          <a:p>
            <a:endParaRPr lang="de-DE" dirty="0"/>
          </a:p>
        </p:txBody>
      </p:sp>
      <p:graphicFrame>
        <p:nvGraphicFramePr>
          <p:cNvPr id="12" name="Inhaltsplatzhalter 11"/>
          <p:cNvGraphicFramePr>
            <a:graphicFrameLocks noGrp="1"/>
          </p:cNvGraphicFramePr>
          <p:nvPr>
            <p:ph sz="half" idx="4294967295"/>
            <p:extLst/>
          </p:nvPr>
        </p:nvGraphicFramePr>
        <p:xfrm>
          <a:off x="2423592" y="1340768"/>
          <a:ext cx="7643838" cy="4050044"/>
        </p:xfrm>
        <a:graphic>
          <a:graphicData uri="http://schemas.openxmlformats.org/drawingml/2006/table">
            <a:tbl>
              <a:tblPr firstRow="1" bandRow="1">
                <a:tableStyleId>{5C22544A-7EE6-4342-B048-85BDC9FD1C3A}</a:tableStyleId>
              </a:tblPr>
              <a:tblGrid>
                <a:gridCol w="2143112">
                  <a:extLst>
                    <a:ext uri="{9D8B030D-6E8A-4147-A177-3AD203B41FA5}">
                      <a16:colId xmlns:a16="http://schemas.microsoft.com/office/drawing/2014/main" val="20000"/>
                    </a:ext>
                  </a:extLst>
                </a:gridCol>
                <a:gridCol w="3143272">
                  <a:extLst>
                    <a:ext uri="{9D8B030D-6E8A-4147-A177-3AD203B41FA5}">
                      <a16:colId xmlns:a16="http://schemas.microsoft.com/office/drawing/2014/main" val="20001"/>
                    </a:ext>
                  </a:extLst>
                </a:gridCol>
                <a:gridCol w="2357454">
                  <a:extLst>
                    <a:ext uri="{9D8B030D-6E8A-4147-A177-3AD203B41FA5}">
                      <a16:colId xmlns:a16="http://schemas.microsoft.com/office/drawing/2014/main" val="20002"/>
                    </a:ext>
                  </a:extLst>
                </a:gridCol>
              </a:tblGrid>
              <a:tr h="728666">
                <a:tc gridSpan="2">
                  <a:txBody>
                    <a:bodyPr/>
                    <a:lstStyle/>
                    <a:p>
                      <a:r>
                        <a:rPr lang="de-DE" sz="2700" dirty="0"/>
                        <a:t>Verhaltensstörungen</a:t>
                      </a:r>
                    </a:p>
                    <a:p>
                      <a:r>
                        <a:rPr lang="de-DE" sz="900" dirty="0"/>
                        <a:t>(nach </a:t>
                      </a:r>
                      <a:r>
                        <a:rPr lang="de-DE" sz="900" dirty="0" err="1"/>
                        <a:t>Myschker</a:t>
                      </a:r>
                      <a:r>
                        <a:rPr lang="de-DE" sz="900" dirty="0"/>
                        <a:t> 2006)</a:t>
                      </a:r>
                    </a:p>
                  </a:txBody>
                  <a:tcPr marT="34290" marB="34290"/>
                </a:tc>
                <a:tc hMerge="1">
                  <a:txBody>
                    <a:bodyPr/>
                    <a:lstStyle/>
                    <a:p>
                      <a:endParaRPr lang="de-DE" dirty="0"/>
                    </a:p>
                  </a:txBody>
                  <a:tcPr/>
                </a:tc>
                <a:tc>
                  <a:txBody>
                    <a:bodyPr/>
                    <a:lstStyle/>
                    <a:p>
                      <a:endParaRPr lang="de-DE" sz="900" dirty="0"/>
                    </a:p>
                  </a:txBody>
                  <a:tcPr marT="34290" marB="34290"/>
                </a:tc>
                <a:extLst>
                  <a:ext uri="{0D108BD9-81ED-4DB2-BD59-A6C34878D82A}">
                    <a16:rowId xmlns:a16="http://schemas.microsoft.com/office/drawing/2014/main" val="10000"/>
                  </a:ext>
                </a:extLst>
              </a:tr>
              <a:tr h="728666">
                <a:tc>
                  <a:txBody>
                    <a:bodyPr/>
                    <a:lstStyle/>
                    <a:p>
                      <a:r>
                        <a:rPr lang="de-DE" sz="1400" dirty="0"/>
                        <a:t>Externalisierende Störungen</a:t>
                      </a:r>
                    </a:p>
                  </a:txBody>
                  <a:tcPr marT="34290" marB="34290"/>
                </a:tc>
                <a:tc>
                  <a:txBody>
                    <a:bodyPr/>
                    <a:lstStyle/>
                    <a:p>
                      <a:r>
                        <a:rPr lang="de-DE" sz="1400" dirty="0"/>
                        <a:t>Aggression, Hyperaktivität,</a:t>
                      </a:r>
                    </a:p>
                    <a:p>
                      <a:r>
                        <a:rPr lang="de-DE" sz="1400" dirty="0"/>
                        <a:t>Aufmerksamkeitsstörungen,</a:t>
                      </a:r>
                    </a:p>
                    <a:p>
                      <a:r>
                        <a:rPr lang="de-DE" sz="1400" dirty="0"/>
                        <a:t>Impulsivität</a:t>
                      </a:r>
                    </a:p>
                  </a:txBody>
                  <a:tcPr marT="34290" marB="34290"/>
                </a:tc>
                <a:tc>
                  <a:txBody>
                    <a:bodyPr/>
                    <a:lstStyle/>
                    <a:p>
                      <a:r>
                        <a:rPr lang="de-DE" sz="1400" dirty="0"/>
                        <a:t>ADHS, Störung des Sozialverhaltens</a:t>
                      </a:r>
                    </a:p>
                  </a:txBody>
                  <a:tcPr marT="34290" marB="34290"/>
                </a:tc>
                <a:extLst>
                  <a:ext uri="{0D108BD9-81ED-4DB2-BD59-A6C34878D82A}">
                    <a16:rowId xmlns:a16="http://schemas.microsoft.com/office/drawing/2014/main" val="10001"/>
                  </a:ext>
                </a:extLst>
              </a:tr>
              <a:tr h="1097280">
                <a:tc>
                  <a:txBody>
                    <a:bodyPr/>
                    <a:lstStyle/>
                    <a:p>
                      <a:r>
                        <a:rPr lang="de-DE" sz="1400" dirty="0"/>
                        <a:t>Internalisierende Störungen</a:t>
                      </a:r>
                    </a:p>
                  </a:txBody>
                  <a:tcPr marT="34290" marB="34290"/>
                </a:tc>
                <a:tc>
                  <a:txBody>
                    <a:bodyPr/>
                    <a:lstStyle/>
                    <a:p>
                      <a:r>
                        <a:rPr lang="de-DE" sz="1400" dirty="0"/>
                        <a:t>Ängstlichkeit, Minderwertigkeitsgefühle Interessenlosigkeit, Schlafstörungen, somatische Störungen</a:t>
                      </a:r>
                    </a:p>
                  </a:txBody>
                  <a:tcPr marT="34290" marB="34290"/>
                </a:tc>
                <a:tc>
                  <a:txBody>
                    <a:bodyPr/>
                    <a:lstStyle/>
                    <a:p>
                      <a:r>
                        <a:rPr lang="de-DE" sz="1400" dirty="0"/>
                        <a:t>Angststörungen, Essstörungen,  Selbstverletzendes Verhalten</a:t>
                      </a:r>
                    </a:p>
                  </a:txBody>
                  <a:tcPr marT="34290" marB="34290"/>
                </a:tc>
                <a:extLst>
                  <a:ext uri="{0D108BD9-81ED-4DB2-BD59-A6C34878D82A}">
                    <a16:rowId xmlns:a16="http://schemas.microsoft.com/office/drawing/2014/main" val="10002"/>
                  </a:ext>
                </a:extLst>
              </a:tr>
              <a:tr h="728666">
                <a:tc>
                  <a:txBody>
                    <a:bodyPr/>
                    <a:lstStyle/>
                    <a:p>
                      <a:r>
                        <a:rPr lang="de-DE" sz="1400" dirty="0"/>
                        <a:t>Lernstörungen</a:t>
                      </a:r>
                    </a:p>
                  </a:txBody>
                  <a:tcPr marT="34290" marB="34290"/>
                </a:tc>
                <a:tc>
                  <a:txBody>
                    <a:bodyPr/>
                    <a:lstStyle/>
                    <a:p>
                      <a:r>
                        <a:rPr lang="de-DE" sz="1400" dirty="0"/>
                        <a:t>Konzentrationsprobleme, Leistungsschwäche,</a:t>
                      </a:r>
                      <a:r>
                        <a:rPr lang="de-DE" sz="1400" baseline="0" dirty="0"/>
                        <a:t> Schulabsentismus</a:t>
                      </a:r>
                      <a:endParaRPr lang="de-DE" sz="1400" dirty="0"/>
                    </a:p>
                  </a:txBody>
                  <a:tcPr marT="34290" marB="34290"/>
                </a:tc>
                <a:tc>
                  <a:txBody>
                    <a:bodyPr/>
                    <a:lstStyle/>
                    <a:p>
                      <a:r>
                        <a:rPr lang="de-DE" sz="1400" dirty="0"/>
                        <a:t>ADHS, Teilleistungsstörungen</a:t>
                      </a:r>
                    </a:p>
                  </a:txBody>
                  <a:tcPr marT="34290" marB="34290"/>
                </a:tc>
                <a:extLst>
                  <a:ext uri="{0D108BD9-81ED-4DB2-BD59-A6C34878D82A}">
                    <a16:rowId xmlns:a16="http://schemas.microsoft.com/office/drawing/2014/main" val="10003"/>
                  </a:ext>
                </a:extLst>
              </a:tr>
              <a:tr h="728666">
                <a:tc>
                  <a:txBody>
                    <a:bodyPr/>
                    <a:lstStyle/>
                    <a:p>
                      <a:r>
                        <a:rPr lang="de-DE" sz="1400" dirty="0"/>
                        <a:t>Delinquentes Verhalten</a:t>
                      </a:r>
                    </a:p>
                  </a:txBody>
                  <a:tcPr marT="34290" marB="34290"/>
                </a:tc>
                <a:tc>
                  <a:txBody>
                    <a:bodyPr/>
                    <a:lstStyle/>
                    <a:p>
                      <a:r>
                        <a:rPr lang="de-DE" sz="1400" dirty="0"/>
                        <a:t>Gewalttätigkeit, Drogenmissbrauch, Diebstahl, Brandstiftung</a:t>
                      </a:r>
                    </a:p>
                  </a:txBody>
                  <a:tcPr marT="34290" marB="34290"/>
                </a:tc>
                <a:tc>
                  <a:txBody>
                    <a:bodyPr/>
                    <a:lstStyle/>
                    <a:p>
                      <a:r>
                        <a:rPr lang="de-DE" sz="1400" dirty="0"/>
                        <a:t>Störung des Sozialverhaltens</a:t>
                      </a:r>
                    </a:p>
                  </a:txBody>
                  <a:tcPr marT="34290" marB="34290"/>
                </a:tc>
                <a:extLst>
                  <a:ext uri="{0D108BD9-81ED-4DB2-BD59-A6C34878D82A}">
                    <a16:rowId xmlns:a16="http://schemas.microsoft.com/office/drawing/2014/main" val="10004"/>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72258817"/>
      </p:ext>
    </p:extLst>
  </p:cSld>
  <p:clrMapOvr>
    <a:masterClrMapping/>
  </p:clrMapOvr>
  <mc:AlternateContent xmlns:mc="http://schemas.openxmlformats.org/markup-compatibility/2006" xmlns:p14="http://schemas.microsoft.com/office/powerpoint/2010/main">
    <mc:Choice Requires="p14">
      <p:transition spd="slow" p14:dur="2000" advTm="283552"/>
    </mc:Choice>
    <mc:Fallback xmlns="">
      <p:transition spd="slow" advTm="283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p:cNvSpPr>
            <a:spLocks noGrp="1" noChangeArrowheads="1"/>
          </p:cNvSpPr>
          <p:nvPr>
            <p:ph type="title"/>
          </p:nvPr>
        </p:nvSpPr>
        <p:spPr/>
        <p:txBody>
          <a:bodyPr/>
          <a:lstStyle/>
          <a:p>
            <a:r>
              <a:rPr lang="de-DE" dirty="0"/>
              <a:t>Verhaltensstörungen</a:t>
            </a:r>
          </a:p>
        </p:txBody>
      </p:sp>
      <p:sp>
        <p:nvSpPr>
          <p:cNvPr id="39939" name="Rectangle 3"/>
          <p:cNvSpPr>
            <a:spLocks noGrp="1" noChangeArrowheads="1"/>
          </p:cNvSpPr>
          <p:nvPr>
            <p:ph idx="1"/>
          </p:nvPr>
        </p:nvSpPr>
        <p:spPr/>
        <p:txBody>
          <a:bodyPr/>
          <a:lstStyle/>
          <a:p>
            <a:endParaRPr lang="de-DE" dirty="0"/>
          </a:p>
          <a:p>
            <a:r>
              <a:rPr lang="de-DE" dirty="0"/>
              <a:t>Verhaltensstörungen können als ein Ausdruck einer problematischen Problembewältigung angesehen werden</a:t>
            </a:r>
          </a:p>
          <a:p>
            <a:r>
              <a:rPr lang="de-DE" dirty="0"/>
              <a:t>Somit sind sie immer subjektiv sinnhafte Verhaltensweisen von Kindern, die wichtige Schutz- und Abwehrfunktionen sein können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45241134"/>
      </p:ext>
    </p:extLst>
  </p:cSld>
  <p:clrMapOvr>
    <a:masterClrMapping/>
  </p:clrMapOvr>
  <mc:AlternateContent xmlns:mc="http://schemas.openxmlformats.org/markup-compatibility/2006" xmlns:p14="http://schemas.microsoft.com/office/powerpoint/2010/main">
    <mc:Choice Requires="p14">
      <p:transition spd="slow" p14:dur="2000" advTm="77494"/>
    </mc:Choice>
    <mc:Fallback xmlns="">
      <p:transition spd="slow" advTm="77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de-DE" sz="3200" i="1" dirty="0"/>
              <a:t>Ursachen: Verhaltensstörungen als Folge problematischer Problembewältigungen</a:t>
            </a:r>
            <a:endParaRPr lang="de-DE" sz="3200" b="1" dirty="0">
              <a:solidFill>
                <a:srgbClr val="C00000"/>
              </a:solidFill>
            </a:endParaRPr>
          </a:p>
        </p:txBody>
      </p:sp>
      <p:sp>
        <p:nvSpPr>
          <p:cNvPr id="6" name="Textplatzhalter 5"/>
          <p:cNvSpPr>
            <a:spLocks noGrp="1"/>
          </p:cNvSpPr>
          <p:nvPr>
            <p:ph type="body" idx="1"/>
          </p:nvPr>
        </p:nvSpPr>
        <p:spPr/>
        <p:txBody>
          <a:bodyPr>
            <a:normAutofit fontScale="92500" lnSpcReduction="20000"/>
          </a:bodyPr>
          <a:lstStyle/>
          <a:p>
            <a:r>
              <a:rPr lang="de-DE" dirty="0"/>
              <a:t>Belastende Lebensbedingungen</a:t>
            </a:r>
          </a:p>
        </p:txBody>
      </p:sp>
      <p:sp>
        <p:nvSpPr>
          <p:cNvPr id="7" name="Inhaltsplatzhalter 6"/>
          <p:cNvSpPr>
            <a:spLocks noGrp="1"/>
          </p:cNvSpPr>
          <p:nvPr>
            <p:ph sz="half" idx="2"/>
          </p:nvPr>
        </p:nvSpPr>
        <p:spPr/>
        <p:txBody>
          <a:bodyPr>
            <a:normAutofit fontScale="85000" lnSpcReduction="20000"/>
          </a:bodyPr>
          <a:lstStyle/>
          <a:p>
            <a:r>
              <a:rPr lang="de-DE" dirty="0"/>
              <a:t>Armut</a:t>
            </a:r>
          </a:p>
          <a:p>
            <a:r>
              <a:rPr lang="de-DE" dirty="0"/>
              <a:t>Kindesmissbrauch </a:t>
            </a:r>
          </a:p>
          <a:p>
            <a:r>
              <a:rPr lang="de-DE" dirty="0"/>
              <a:t>Vernachlässigung</a:t>
            </a:r>
          </a:p>
          <a:p>
            <a:r>
              <a:rPr lang="de-DE" dirty="0"/>
              <a:t>Familiäre Belastungen</a:t>
            </a:r>
          </a:p>
          <a:p>
            <a:pPr lvl="1"/>
            <a:r>
              <a:rPr lang="de-DE" dirty="0"/>
              <a:t>Problematische Erziehungssituationen</a:t>
            </a:r>
          </a:p>
          <a:p>
            <a:pPr lvl="1"/>
            <a:r>
              <a:rPr lang="de-DE" dirty="0"/>
              <a:t>Psychisch-kranke oder suchtkranke Eltern</a:t>
            </a:r>
          </a:p>
          <a:p>
            <a:pPr lvl="1"/>
            <a:r>
              <a:rPr lang="de-DE" dirty="0"/>
              <a:t>Bindungsstörungen</a:t>
            </a:r>
          </a:p>
          <a:p>
            <a:r>
              <a:rPr lang="de-DE" dirty="0"/>
              <a:t>Bildungsbenachteiligung</a:t>
            </a:r>
          </a:p>
          <a:p>
            <a:endParaRPr lang="de-DE" dirty="0"/>
          </a:p>
        </p:txBody>
      </p:sp>
      <p:sp>
        <p:nvSpPr>
          <p:cNvPr id="8" name="Textplatzhalter 7"/>
          <p:cNvSpPr>
            <a:spLocks noGrp="1"/>
          </p:cNvSpPr>
          <p:nvPr>
            <p:ph type="body" sz="quarter" idx="3"/>
          </p:nvPr>
        </p:nvSpPr>
        <p:spPr/>
        <p:txBody>
          <a:bodyPr>
            <a:normAutofit fontScale="92500" lnSpcReduction="20000"/>
          </a:bodyPr>
          <a:lstStyle/>
          <a:p>
            <a:r>
              <a:rPr lang="de-DE" dirty="0"/>
              <a:t>Problematische Lebensereignisse </a:t>
            </a:r>
          </a:p>
        </p:txBody>
      </p:sp>
      <p:sp>
        <p:nvSpPr>
          <p:cNvPr id="9" name="Inhaltsplatzhalter 8"/>
          <p:cNvSpPr>
            <a:spLocks noGrp="1"/>
          </p:cNvSpPr>
          <p:nvPr>
            <p:ph sz="quarter" idx="4"/>
          </p:nvPr>
        </p:nvSpPr>
        <p:spPr>
          <a:xfrm>
            <a:off x="6664786" y="3015589"/>
            <a:ext cx="2884617" cy="3017520"/>
          </a:xfrm>
        </p:spPr>
        <p:txBody>
          <a:bodyPr>
            <a:normAutofit fontScale="92500" lnSpcReduction="10000"/>
          </a:bodyPr>
          <a:lstStyle/>
          <a:p>
            <a:r>
              <a:rPr lang="de-DE" dirty="0"/>
              <a:t>Gewalterfahrungen</a:t>
            </a:r>
          </a:p>
          <a:p>
            <a:r>
              <a:rPr lang="de-DE" dirty="0"/>
              <a:t>Verlust von engen Bezugspersonen</a:t>
            </a:r>
          </a:p>
          <a:p>
            <a:r>
              <a:rPr lang="de-DE" dirty="0"/>
              <a:t>Krankheit/Unfall</a:t>
            </a:r>
          </a:p>
          <a:p>
            <a:r>
              <a:rPr lang="de-DE" dirty="0"/>
              <a:t>Flucht</a:t>
            </a:r>
          </a:p>
          <a:p>
            <a:pPr lvl="2"/>
            <a:endParaRPr lang="de-DE" dirty="0"/>
          </a:p>
          <a:p>
            <a:pPr lvl="2">
              <a:buNone/>
            </a:pPr>
            <a:r>
              <a:rPr lang="de-DE" dirty="0"/>
              <a:t>Traumatisierungen</a:t>
            </a:r>
          </a:p>
        </p:txBody>
      </p:sp>
      <p:sp>
        <p:nvSpPr>
          <p:cNvPr id="10" name="Pfeil nach rechts 9"/>
          <p:cNvSpPr/>
          <p:nvPr/>
        </p:nvSpPr>
        <p:spPr>
          <a:xfrm>
            <a:off x="6436621" y="5638086"/>
            <a:ext cx="642942"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latin typeface="Century Gothic"/>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53247947"/>
      </p:ext>
    </p:extLst>
  </p:cSld>
  <p:clrMapOvr>
    <a:masterClrMapping/>
  </p:clrMapOvr>
  <mc:AlternateContent xmlns:mc="http://schemas.openxmlformats.org/markup-compatibility/2006" xmlns:p14="http://schemas.microsoft.com/office/powerpoint/2010/main">
    <mc:Choice Requires="p14">
      <p:transition spd="slow" p14:dur="2000" advTm="58848"/>
    </mc:Choice>
    <mc:Fallback xmlns="">
      <p:transition spd="slow" advTm="58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424934" y="1831086"/>
            <a:ext cx="5991546" cy="2441448"/>
          </a:xfrm>
        </p:spPr>
        <p:txBody>
          <a:bodyPr>
            <a:normAutofit/>
          </a:bodyPr>
          <a:lstStyle/>
          <a:p>
            <a:r>
              <a:rPr lang="de-DE" dirty="0"/>
              <a:t>Probleme bei der Feststellung von Verhaltensstörungen</a:t>
            </a:r>
          </a:p>
        </p:txBody>
      </p:sp>
      <p:sp>
        <p:nvSpPr>
          <p:cNvPr id="7" name="Textplatzhalter 6"/>
          <p:cNvSpPr>
            <a:spLocks noGrp="1"/>
          </p:cNvSpPr>
          <p:nvPr>
            <p:ph type="body" idx="1"/>
          </p:nvPr>
        </p:nvSpPr>
        <p:spPr>
          <a:xfrm>
            <a:off x="4583832" y="4267201"/>
            <a:ext cx="4836280" cy="1520413"/>
          </a:xfrm>
        </p:spPr>
        <p:txBody>
          <a:bodyPr/>
          <a:lstStyle/>
          <a:p>
            <a:r>
              <a:rPr lang="de-DE" dirty="0"/>
              <a:t>Stigmatisierung vs. Förderung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74375704"/>
      </p:ext>
    </p:extLst>
  </p:cSld>
  <p:clrMapOvr>
    <a:masterClrMapping/>
  </p:clrMapOvr>
  <mc:AlternateContent xmlns:mc="http://schemas.openxmlformats.org/markup-compatibility/2006" xmlns:p14="http://schemas.microsoft.com/office/powerpoint/2010/main">
    <mc:Choice Requires="p14">
      <p:transition spd="slow" p14:dur="2000" advTm="11942"/>
    </mc:Choice>
    <mc:Fallback xmlns="">
      <p:transition spd="slow" advTm="11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Stigmatisierung</a:t>
            </a:r>
          </a:p>
        </p:txBody>
      </p:sp>
      <p:sp>
        <p:nvSpPr>
          <p:cNvPr id="6" name="Inhaltsplatzhalter 5"/>
          <p:cNvSpPr>
            <a:spLocks noGrp="1"/>
          </p:cNvSpPr>
          <p:nvPr>
            <p:ph sz="half" idx="1"/>
          </p:nvPr>
        </p:nvSpPr>
        <p:spPr>
          <a:xfrm>
            <a:off x="2557483" y="3140968"/>
            <a:ext cx="5688632" cy="2376264"/>
          </a:xfrm>
        </p:spPr>
        <p:txBody>
          <a:bodyPr>
            <a:normAutofit fontScale="92500" lnSpcReduction="10000"/>
          </a:bodyPr>
          <a:lstStyle/>
          <a:p>
            <a:r>
              <a:rPr lang="de-DE" dirty="0"/>
              <a:t>Eine Feststellung von Verhaltensstörungen dient in erster Linie schulischen Zwecken, die aufgrund der Stigmatisierungsfolgen nur dadurch legitimiert ist, dass sie individualisierte Hilfeleistungen auslöst (</a:t>
            </a:r>
            <a:r>
              <a:rPr lang="de-DE" dirty="0" err="1"/>
              <a:t>Opp</a:t>
            </a:r>
            <a:r>
              <a:rPr lang="de-DE" dirty="0"/>
              <a:t> 2005).</a:t>
            </a:r>
          </a:p>
        </p:txBody>
      </p:sp>
      <p:pic>
        <p:nvPicPr>
          <p:cNvPr id="8" name="Inhaltsplatzhalter 7" descr="schule.jpg"/>
          <p:cNvPicPr>
            <a:picLocks noGrp="1" noChangeAspect="1"/>
          </p:cNvPicPr>
          <p:nvPr>
            <p:ph sz="half" idx="2"/>
          </p:nvPr>
        </p:nvPicPr>
        <p:blipFill>
          <a:blip r:embed="rId4" cstate="print"/>
          <a:stretch>
            <a:fillRect/>
          </a:stretch>
        </p:blipFill>
        <p:spPr>
          <a:xfrm>
            <a:off x="5231906" y="3717034"/>
            <a:ext cx="3605535" cy="1635919"/>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81618879"/>
      </p:ext>
    </p:extLst>
  </p:cSld>
  <p:clrMapOvr>
    <a:masterClrMapping/>
  </p:clrMapOvr>
  <mc:AlternateContent xmlns:mc="http://schemas.openxmlformats.org/markup-compatibility/2006" xmlns:p14="http://schemas.microsoft.com/office/powerpoint/2010/main">
    <mc:Choice Requires="p14">
      <p:transition spd="slow" p14:dur="2000" advTm="73759"/>
    </mc:Choice>
    <mc:Fallback xmlns="">
      <p:transition spd="slow" advTm="73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Stigma (</a:t>
            </a:r>
            <a:r>
              <a:rPr lang="de-DE" dirty="0" err="1"/>
              <a:t>Goffman</a:t>
            </a:r>
            <a:r>
              <a:rPr lang="de-DE" dirty="0"/>
              <a:t> 1967)</a:t>
            </a:r>
          </a:p>
        </p:txBody>
      </p:sp>
      <p:sp>
        <p:nvSpPr>
          <p:cNvPr id="5" name="Inhaltsplatzhalter 4"/>
          <p:cNvSpPr>
            <a:spLocks noGrp="1"/>
          </p:cNvSpPr>
          <p:nvPr>
            <p:ph idx="1"/>
          </p:nvPr>
        </p:nvSpPr>
        <p:spPr/>
        <p:txBody>
          <a:bodyPr>
            <a:normAutofit/>
          </a:bodyPr>
          <a:lstStyle/>
          <a:p>
            <a:r>
              <a:rPr lang="de-DE" dirty="0"/>
              <a:t>Mit Stigma bezeichnet man eine Eigenschaft einer Person, »die zutiefst diskreditierend ist« (</a:t>
            </a:r>
            <a:r>
              <a:rPr lang="de-DE" dirty="0" err="1"/>
              <a:t>Goffman</a:t>
            </a:r>
            <a:r>
              <a:rPr lang="de-DE" dirty="0"/>
              <a:t> 1967, 11). </a:t>
            </a:r>
          </a:p>
          <a:p>
            <a:r>
              <a:rPr lang="de-DE" dirty="0"/>
              <a:t>Ein Individuum »besitzt ein Merkmal, das sich der Aufmerksamkeit aufdrängen und bewirken kann, dass wir uns bei der Begegnung ... von ihm abwenden. ... Es hat ein Stigma, das heißt, es ist in unerwünschter Weise anders, als wir es antizipiert hatten« (ebd., 13)</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95430153"/>
      </p:ext>
    </p:extLst>
  </p:cSld>
  <p:clrMapOvr>
    <a:masterClrMapping/>
  </p:clrMapOvr>
  <mc:AlternateContent xmlns:mc="http://schemas.openxmlformats.org/markup-compatibility/2006" xmlns:p14="http://schemas.microsoft.com/office/powerpoint/2010/main">
    <mc:Choice Requires="p14">
      <p:transition spd="slow" p14:dur="2000" advTm="41302"/>
    </mc:Choice>
    <mc:Fallback xmlns="">
      <p:transition spd="slow" advTm="41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de-DE" dirty="0"/>
              <a:t>Stigmatisierung (</a:t>
            </a:r>
            <a:r>
              <a:rPr lang="de-DE" dirty="0" err="1"/>
              <a:t>Cloerkes</a:t>
            </a:r>
            <a:r>
              <a:rPr lang="de-DE" dirty="0"/>
              <a:t> 1997)</a:t>
            </a:r>
          </a:p>
        </p:txBody>
      </p:sp>
      <p:sp>
        <p:nvSpPr>
          <p:cNvPr id="6" name="Inhaltsplatzhalter 5"/>
          <p:cNvSpPr>
            <a:spLocks noGrp="1"/>
          </p:cNvSpPr>
          <p:nvPr>
            <p:ph idx="1"/>
          </p:nvPr>
        </p:nvSpPr>
        <p:spPr>
          <a:xfrm>
            <a:off x="2711624" y="2468840"/>
            <a:ext cx="5486400" cy="3840480"/>
          </a:xfrm>
        </p:spPr>
        <p:txBody>
          <a:bodyPr>
            <a:normAutofit fontScale="70000" lnSpcReduction="20000"/>
          </a:bodyPr>
          <a:lstStyle/>
          <a:p>
            <a:r>
              <a:rPr lang="de-DE" dirty="0"/>
              <a:t>Stigmatisierung ist das Verhalten auf Grund eines zueigen gemachten Stigmas. </a:t>
            </a:r>
          </a:p>
          <a:p>
            <a:r>
              <a:rPr lang="de-DE" dirty="0"/>
              <a:t>Stigmatisierungen knüpfen bei Merkmalen von Personen an. Diese Merkmale können sichtbar oder unsichtbar sein (z.B. körperliche Behinderung, Gruppenzugehörigkeit, Verhalten). </a:t>
            </a:r>
          </a:p>
          <a:p>
            <a:r>
              <a:rPr lang="de-DE" dirty="0"/>
              <a:t>Die »</a:t>
            </a:r>
            <a:r>
              <a:rPr lang="de-DE" dirty="0" err="1"/>
              <a:t>Visibilität</a:t>
            </a:r>
            <a:r>
              <a:rPr lang="de-DE" dirty="0"/>
              <a:t>« oder Sichtbarkeit erleichtert das Stigmatisieren. </a:t>
            </a:r>
          </a:p>
          <a:p>
            <a:r>
              <a:rPr lang="de-DE" dirty="0"/>
              <a:t>Auf der Grundlage eines Stigma tendieren die »Normalen« dazu, weitere Unvollkommenheiten und negative Eigenschaften als Generalisierungen zu unterstellen. Die Zuschreibung wird durch Verwendung spezifischer </a:t>
            </a:r>
            <a:r>
              <a:rPr lang="de-DE" dirty="0" err="1"/>
              <a:t>Stigmatermini</a:t>
            </a:r>
            <a:r>
              <a:rPr lang="de-DE" dirty="0"/>
              <a:t> (Heimkind, Förderschüler etc.) unterstrichen.</a:t>
            </a:r>
          </a:p>
          <a:p>
            <a:endParaRPr lang="de-DE"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50703520"/>
      </p:ext>
    </p:extLst>
  </p:cSld>
  <p:clrMapOvr>
    <a:masterClrMapping/>
  </p:clrMapOvr>
  <mc:AlternateContent xmlns:mc="http://schemas.openxmlformats.org/markup-compatibility/2006" xmlns:p14="http://schemas.microsoft.com/office/powerpoint/2010/main">
    <mc:Choice Requires="p14">
      <p:transition spd="slow" p14:dur="2000" advTm="103797"/>
    </mc:Choice>
    <mc:Fallback xmlns="">
      <p:transition spd="slow" advTm="103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Stigmatisierung</a:t>
            </a:r>
          </a:p>
        </p:txBody>
      </p:sp>
      <p:sp>
        <p:nvSpPr>
          <p:cNvPr id="6" name="Inhaltsplatzhalter 5"/>
          <p:cNvSpPr>
            <a:spLocks noGrp="1"/>
          </p:cNvSpPr>
          <p:nvPr>
            <p:ph sz="half" idx="1"/>
          </p:nvPr>
        </p:nvSpPr>
        <p:spPr>
          <a:xfrm>
            <a:off x="2579322" y="2852936"/>
            <a:ext cx="6396998" cy="3158208"/>
          </a:xfrm>
        </p:spPr>
        <p:txBody>
          <a:bodyPr/>
          <a:lstStyle/>
          <a:p>
            <a:r>
              <a:rPr lang="de-DE" dirty="0"/>
              <a:t>Die stigmatisierende Überweisung auf die Förderschule reduziert Lern- und Lebenschancen.</a:t>
            </a:r>
          </a:p>
          <a:p>
            <a:r>
              <a:rPr lang="de-DE" dirty="0"/>
              <a:t>Es stellt sich die Frage, ob die Hilfeleistungen dazu geeignet sind, dies zu kompensieren.</a:t>
            </a:r>
          </a:p>
          <a:p>
            <a:pPr>
              <a:buNone/>
            </a:pPr>
            <a:endParaRPr lang="de-DE" dirty="0"/>
          </a:p>
        </p:txBody>
      </p:sp>
      <p:pic>
        <p:nvPicPr>
          <p:cNvPr id="10" name="Inhaltsplatzhalter 9" descr="kinderarmut 3.jpg"/>
          <p:cNvPicPr>
            <a:picLocks noGrp="1" noChangeAspect="1"/>
          </p:cNvPicPr>
          <p:nvPr>
            <p:ph sz="half" idx="2"/>
          </p:nvPr>
        </p:nvPicPr>
        <p:blipFill>
          <a:blip r:embed="rId4" cstate="print"/>
          <a:stretch>
            <a:fillRect/>
          </a:stretch>
        </p:blipFill>
        <p:spPr>
          <a:xfrm>
            <a:off x="7762247" y="2721906"/>
            <a:ext cx="2231067" cy="121115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86675603"/>
      </p:ext>
    </p:extLst>
  </p:cSld>
  <p:clrMapOvr>
    <a:masterClrMapping/>
  </p:clrMapOvr>
  <mc:AlternateContent xmlns:mc="http://schemas.openxmlformats.org/markup-compatibility/2006" xmlns:p14="http://schemas.microsoft.com/office/powerpoint/2010/main">
    <mc:Choice Requires="p14">
      <p:transition spd="slow" p14:dur="2000" advTm="42242"/>
    </mc:Choice>
    <mc:Fallback xmlns="">
      <p:transition spd="slow" advTm="42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e-DE" dirty="0"/>
              <a:t>Was sind Verhaltensstörungen?</a:t>
            </a:r>
          </a:p>
        </p:txBody>
      </p:sp>
      <p:sp>
        <p:nvSpPr>
          <p:cNvPr id="5" name="Textplatzhalter 4"/>
          <p:cNvSpPr>
            <a:spLocks noGrp="1"/>
          </p:cNvSpPr>
          <p:nvPr>
            <p:ph type="body" idx="1"/>
          </p:nvPr>
        </p:nvSpPr>
        <p:spPr/>
        <p:txBody>
          <a:bodyPr/>
          <a:lstStyle/>
          <a:p>
            <a:r>
              <a:rPr lang="de-DE" dirty="0"/>
              <a:t>Definitionen und Erscheinungsformen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07955038"/>
      </p:ext>
    </p:extLst>
  </p:cSld>
  <p:clrMapOvr>
    <a:masterClrMapping/>
  </p:clrMapOvr>
  <mc:AlternateContent xmlns:mc="http://schemas.openxmlformats.org/markup-compatibility/2006" xmlns:p14="http://schemas.microsoft.com/office/powerpoint/2010/main">
    <mc:Choice Requires="p14">
      <p:transition spd="slow" p14:dur="2000" advTm="17719"/>
    </mc:Choice>
    <mc:Fallback xmlns="">
      <p:transition spd="slow" advTm="17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4493569" y="2708920"/>
            <a:ext cx="5486400" cy="2441448"/>
          </a:xfrm>
        </p:spPr>
        <p:txBody>
          <a:bodyPr>
            <a:noAutofit/>
          </a:bodyPr>
          <a:lstStyle/>
          <a:p>
            <a:pPr algn="ctr"/>
            <a:r>
              <a:rPr lang="de-DE" sz="3200" dirty="0"/>
              <a:t>Begutachtungspraxis</a:t>
            </a:r>
          </a:p>
        </p:txBody>
      </p:sp>
      <p:pic>
        <p:nvPicPr>
          <p:cNvPr id="10" name="Grafik 9" descr="noebel_04_03.jpg"/>
          <p:cNvPicPr>
            <a:picLocks noChangeAspect="1"/>
          </p:cNvPicPr>
          <p:nvPr/>
        </p:nvPicPr>
        <p:blipFill>
          <a:blip r:embed="rId4" cstate="print"/>
          <a:stretch>
            <a:fillRect/>
          </a:stretch>
        </p:blipFill>
        <p:spPr>
          <a:xfrm>
            <a:off x="4583832" y="1916832"/>
            <a:ext cx="5400600" cy="212648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77936786"/>
      </p:ext>
    </p:extLst>
  </p:cSld>
  <p:clrMapOvr>
    <a:masterClrMapping/>
  </p:clrMapOvr>
  <mc:AlternateContent xmlns:mc="http://schemas.openxmlformats.org/markup-compatibility/2006" xmlns:p14="http://schemas.microsoft.com/office/powerpoint/2010/main">
    <mc:Choice Requires="p14">
      <p:transition spd="slow" p14:dur="2000" advTm="14543"/>
    </mc:Choice>
    <mc:Fallback xmlns="">
      <p:transition spd="slow" advTm="14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Begutachtungspraxis</a:t>
            </a:r>
          </a:p>
        </p:txBody>
      </p:sp>
      <p:sp>
        <p:nvSpPr>
          <p:cNvPr id="6" name="Inhaltsplatzhalter 5"/>
          <p:cNvSpPr>
            <a:spLocks noGrp="1"/>
          </p:cNvSpPr>
          <p:nvPr>
            <p:ph idx="1"/>
          </p:nvPr>
        </p:nvSpPr>
        <p:spPr/>
        <p:txBody>
          <a:bodyPr>
            <a:normAutofit/>
          </a:bodyPr>
          <a:lstStyle/>
          <a:p>
            <a:r>
              <a:rPr lang="de-DE" dirty="0"/>
              <a:t>Studien:</a:t>
            </a:r>
          </a:p>
          <a:p>
            <a:pPr>
              <a:buNone/>
            </a:pPr>
            <a:endParaRPr lang="de-DE" dirty="0"/>
          </a:p>
          <a:p>
            <a:r>
              <a:rPr lang="de-DE" dirty="0" err="1"/>
              <a:t>Benkmann</a:t>
            </a:r>
            <a:r>
              <a:rPr lang="de-DE" dirty="0"/>
              <a:t> und Ostermann 1993: Anmeldungen zur Schule für Erziehungshilfe durch Regelschullehrer</a:t>
            </a:r>
          </a:p>
          <a:p>
            <a:r>
              <a:rPr lang="de-DE" dirty="0" err="1"/>
              <a:t>Langfeldt</a:t>
            </a:r>
            <a:r>
              <a:rPr lang="de-DE" dirty="0"/>
              <a:t> 1998: Behinderte Kinder im Urteil ihrer Lehrkräfte</a:t>
            </a:r>
          </a:p>
          <a:p>
            <a:r>
              <a:rPr lang="de-DE" dirty="0"/>
              <a:t>Hofmann 2000: Diagnostische Kompetenz an Hessischen Beratungs- und Förderzentren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74496424"/>
      </p:ext>
    </p:extLst>
  </p:cSld>
  <p:clrMapOvr>
    <a:masterClrMapping/>
  </p:clrMapOvr>
  <mc:AlternateContent xmlns:mc="http://schemas.openxmlformats.org/markup-compatibility/2006" xmlns:p14="http://schemas.microsoft.com/office/powerpoint/2010/main">
    <mc:Choice Requires="p14">
      <p:transition spd="slow" p14:dur="2000" advTm="76424"/>
    </mc:Choice>
    <mc:Fallback xmlns="">
      <p:transition spd="slow" advTm="76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a:extLst>
              <a:ext uri="{FF2B5EF4-FFF2-40B4-BE49-F238E27FC236}">
                <a16:creationId xmlns:a16="http://schemas.microsoft.com/office/drawing/2014/main" id="{803BF55E-AA1A-A745-B005-1A663AED1608}"/>
              </a:ext>
            </a:extLst>
          </p:cNvPr>
          <p:cNvGraphicFramePr/>
          <p:nvPr>
            <p:extLst/>
          </p:nvPr>
        </p:nvGraphicFramePr>
        <p:xfrm>
          <a:off x="2063552" y="1700131"/>
          <a:ext cx="2016224" cy="34508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Inhaltsplatzhalter 4"/>
          <p:cNvGraphicFramePr>
            <a:graphicFrameLocks noGrp="1"/>
          </p:cNvGraphicFramePr>
          <p:nvPr>
            <p:ph idx="1"/>
            <p:extLst/>
          </p:nvPr>
        </p:nvGraphicFramePr>
        <p:xfrm>
          <a:off x="4425951" y="1505331"/>
          <a:ext cx="5486400" cy="38404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95816028"/>
      </p:ext>
    </p:extLst>
  </p:cSld>
  <p:clrMapOvr>
    <a:masterClrMapping/>
  </p:clrMapOvr>
  <mc:AlternateContent xmlns:mc="http://schemas.openxmlformats.org/markup-compatibility/2006" xmlns:p14="http://schemas.microsoft.com/office/powerpoint/2010/main">
    <mc:Choice Requires="p14">
      <p:transition spd="slow" p14:dur="2000" advTm="98479"/>
    </mc:Choice>
    <mc:Fallback xmlns="">
      <p:transition spd="slow" advTm="98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Hofmann 2000</a:t>
            </a:r>
          </a:p>
        </p:txBody>
      </p:sp>
      <p:graphicFrame>
        <p:nvGraphicFramePr>
          <p:cNvPr id="4" name="Inhaltsplatzhalter 3"/>
          <p:cNvGraphicFramePr>
            <a:graphicFrameLocks noGrp="1"/>
          </p:cNvGraphicFramePr>
          <p:nvPr>
            <p:ph sz="half" idx="1"/>
            <p:extLst/>
          </p:nvPr>
        </p:nvGraphicFramePr>
        <p:xfrm>
          <a:off x="4424934" y="1508760"/>
          <a:ext cx="2606040" cy="384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nhaltsplatzhalter 4" descr="Hawik 4.jpg"/>
          <p:cNvPicPr>
            <a:picLocks noGrp="1" noChangeAspect="1"/>
          </p:cNvPicPr>
          <p:nvPr>
            <p:ph sz="half" idx="2"/>
          </p:nvPr>
        </p:nvPicPr>
        <p:blipFill>
          <a:blip r:embed="rId9" cstate="print"/>
          <a:stretch>
            <a:fillRect/>
          </a:stretch>
        </p:blipFill>
        <p:spPr>
          <a:xfrm>
            <a:off x="7176120" y="2420888"/>
            <a:ext cx="2986288" cy="2232248"/>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37637087"/>
      </p:ext>
    </p:extLst>
  </p:cSld>
  <p:clrMapOvr>
    <a:masterClrMapping/>
  </p:clrMapOvr>
  <mc:AlternateContent xmlns:mc="http://schemas.openxmlformats.org/markup-compatibility/2006" xmlns:p14="http://schemas.microsoft.com/office/powerpoint/2010/main">
    <mc:Choice Requires="p14">
      <p:transition spd="slow" p14:dur="2000" advTm="44903"/>
    </mc:Choice>
    <mc:Fallback xmlns="">
      <p:transition spd="slow" advTm="44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Langfeldt</a:t>
            </a:r>
            <a:r>
              <a:rPr lang="de-DE" dirty="0"/>
              <a:t> 1998</a:t>
            </a:r>
          </a:p>
        </p:txBody>
      </p:sp>
      <p:graphicFrame>
        <p:nvGraphicFramePr>
          <p:cNvPr id="3" name="Inhaltsplatzhalter 2"/>
          <p:cNvGraphicFramePr>
            <a:graphicFrameLocks noGrp="1"/>
          </p:cNvGraphicFramePr>
          <p:nvPr>
            <p:ph idx="1"/>
            <p:extLst/>
          </p:nvPr>
        </p:nvGraphicFramePr>
        <p:xfrm>
          <a:off x="2579255" y="2348880"/>
          <a:ext cx="5486400" cy="384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87256070"/>
      </p:ext>
    </p:extLst>
  </p:cSld>
  <p:clrMapOvr>
    <a:masterClrMapping/>
  </p:clrMapOvr>
  <mc:AlternateContent xmlns:mc="http://schemas.openxmlformats.org/markup-compatibility/2006" xmlns:p14="http://schemas.microsoft.com/office/powerpoint/2010/main">
    <mc:Choice Requires="p14">
      <p:transition spd="slow" p14:dur="2000" advTm="57119"/>
    </mc:Choice>
    <mc:Fallback xmlns="">
      <p:transition spd="slow" advTm="57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Gutachter-Praxis</a:t>
            </a:r>
          </a:p>
        </p:txBody>
      </p:sp>
      <p:sp>
        <p:nvSpPr>
          <p:cNvPr id="3" name="Inhaltsplatzhalter 2"/>
          <p:cNvSpPr>
            <a:spLocks noGrp="1"/>
          </p:cNvSpPr>
          <p:nvPr>
            <p:ph idx="1"/>
          </p:nvPr>
        </p:nvSpPr>
        <p:spPr/>
        <p:txBody>
          <a:bodyPr/>
          <a:lstStyle/>
          <a:p>
            <a:r>
              <a:rPr lang="de-DE" dirty="0"/>
              <a:t>Befragung der diagnostizierenden Förderschullehrerinnen:</a:t>
            </a:r>
          </a:p>
          <a:p>
            <a:endParaRPr lang="de-DE" dirty="0"/>
          </a:p>
          <a:p>
            <a:pPr lvl="1"/>
            <a:r>
              <a:rPr lang="de-DE" dirty="0"/>
              <a:t>Einsatz von Intelligenztests</a:t>
            </a:r>
          </a:p>
          <a:p>
            <a:pPr lvl="1"/>
            <a:r>
              <a:rPr lang="de-DE" dirty="0"/>
              <a:t>Schulleistungsüberprüfungen</a:t>
            </a:r>
          </a:p>
          <a:p>
            <a:pPr lvl="1"/>
            <a:r>
              <a:rPr lang="de-DE" dirty="0"/>
              <a:t>Verfahren zur Überprüfung der Emotionalität</a:t>
            </a:r>
          </a:p>
          <a:p>
            <a:pPr lvl="1"/>
            <a:r>
              <a:rPr lang="de-DE" dirty="0"/>
              <a:t>Verhaltensbeobachtungen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4171511"/>
      </p:ext>
    </p:extLst>
  </p:cSld>
  <p:clrMapOvr>
    <a:masterClrMapping/>
  </p:clrMapOvr>
  <mc:AlternateContent xmlns:mc="http://schemas.openxmlformats.org/markup-compatibility/2006" xmlns:p14="http://schemas.microsoft.com/office/powerpoint/2010/main">
    <mc:Choice Requires="p14">
      <p:transition spd="slow" p14:dur="2000" advTm="30495"/>
    </mc:Choice>
    <mc:Fallback xmlns="">
      <p:transition spd="slow" advTm="30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a:extLst>
              <a:ext uri="{FF2B5EF4-FFF2-40B4-BE49-F238E27FC236}">
                <a16:creationId xmlns:a16="http://schemas.microsoft.com/office/drawing/2014/main" id="{8E5B6BDC-4489-DB46-AB1B-56FD5A1F6374}"/>
              </a:ext>
            </a:extLst>
          </p:cNvPr>
          <p:cNvGraphicFramePr/>
          <p:nvPr>
            <p:extLst/>
          </p:nvPr>
        </p:nvGraphicFramePr>
        <p:xfrm>
          <a:off x="2567490" y="1027664"/>
          <a:ext cx="7024744" cy="6731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Inhaltsplatzhalter 5"/>
          <p:cNvSpPr>
            <a:spLocks noGrp="1"/>
          </p:cNvSpPr>
          <p:nvPr>
            <p:ph sz="half" idx="1"/>
          </p:nvPr>
        </p:nvSpPr>
        <p:spPr>
          <a:xfrm>
            <a:off x="3192101" y="2132856"/>
            <a:ext cx="5775522" cy="1704216"/>
          </a:xfrm>
        </p:spPr>
        <p:txBody>
          <a:bodyPr>
            <a:normAutofit/>
          </a:bodyPr>
          <a:lstStyle/>
          <a:p>
            <a:r>
              <a:rPr lang="de-DE" dirty="0"/>
              <a:t>Überprüfung der Ängstlichkeit (AST oder ASB)</a:t>
            </a:r>
          </a:p>
          <a:p>
            <a:r>
              <a:rPr lang="de-DE" dirty="0"/>
              <a:t>Projektive Verfahren, wie „Familie in Tieren“ (30%)</a:t>
            </a:r>
          </a:p>
        </p:txBody>
      </p:sp>
      <p:pic>
        <p:nvPicPr>
          <p:cNvPr id="7" name="Grafik 6" descr="Familie in Tieren.jpg"/>
          <p:cNvPicPr>
            <a:picLocks noChangeAspect="1"/>
          </p:cNvPicPr>
          <p:nvPr/>
        </p:nvPicPr>
        <p:blipFill>
          <a:blip r:embed="rId9" cstate="print"/>
          <a:stretch>
            <a:fillRect/>
          </a:stretch>
        </p:blipFill>
        <p:spPr>
          <a:xfrm>
            <a:off x="3190613" y="4005065"/>
            <a:ext cx="5171098" cy="237933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98454579"/>
      </p:ext>
    </p:extLst>
  </p:cSld>
  <p:clrMapOvr>
    <a:masterClrMapping/>
  </p:clrMapOvr>
  <mc:AlternateContent xmlns:mc="http://schemas.openxmlformats.org/markup-compatibility/2006" xmlns:p14="http://schemas.microsoft.com/office/powerpoint/2010/main">
    <mc:Choice Requires="p14">
      <p:transition spd="slow" p14:dur="2000" advTm="105023"/>
    </mc:Choice>
    <mc:Fallback xmlns="">
      <p:transition spd="slow" advTm="105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Sonstige Informationen</a:t>
            </a:r>
          </a:p>
        </p:txBody>
      </p:sp>
      <p:sp>
        <p:nvSpPr>
          <p:cNvPr id="3" name="Inhaltsplatzhalter 2"/>
          <p:cNvSpPr>
            <a:spLocks noGrp="1"/>
          </p:cNvSpPr>
          <p:nvPr>
            <p:ph sz="half" idx="1"/>
          </p:nvPr>
        </p:nvSpPr>
        <p:spPr>
          <a:xfrm>
            <a:off x="2927648" y="2492898"/>
            <a:ext cx="6264696" cy="2945749"/>
          </a:xfrm>
        </p:spPr>
        <p:txBody>
          <a:bodyPr/>
          <a:lstStyle/>
          <a:p>
            <a:r>
              <a:rPr lang="de-DE" dirty="0"/>
              <a:t>Größte Bedeutung werden Elterngesprächen, Verhaltensbeobachtungen und dem Bericht der abgebenden Schule beigemessen.</a:t>
            </a:r>
          </a:p>
        </p:txBody>
      </p:sp>
      <p:pic>
        <p:nvPicPr>
          <p:cNvPr id="5" name="Inhaltsplatzhalter 4" descr="Familie.gif"/>
          <p:cNvPicPr>
            <a:picLocks noGrp="1" noChangeAspect="1"/>
          </p:cNvPicPr>
          <p:nvPr>
            <p:ph sz="half" idx="2"/>
          </p:nvPr>
        </p:nvPicPr>
        <p:blipFill>
          <a:blip r:embed="rId4" cstate="print">
            <a:lum contrast="30000"/>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556784" y="2852936"/>
            <a:ext cx="2781813" cy="2360662"/>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97700214"/>
      </p:ext>
    </p:extLst>
  </p:cSld>
  <p:clrMapOvr>
    <a:masterClrMapping/>
  </p:clrMapOvr>
  <mc:AlternateContent xmlns:mc="http://schemas.openxmlformats.org/markup-compatibility/2006" xmlns:p14="http://schemas.microsoft.com/office/powerpoint/2010/main">
    <mc:Choice Requires="p14">
      <p:transition spd="slow" p14:dur="2000" advTm="24759"/>
    </mc:Choice>
    <mc:Fallback xmlns="">
      <p:transition spd="slow" advTm="24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a:extLst>
              <a:ext uri="{FF2B5EF4-FFF2-40B4-BE49-F238E27FC236}">
                <a16:creationId xmlns:a16="http://schemas.microsoft.com/office/drawing/2014/main" id="{1909C220-3CC9-3D4B-B8C1-93D80732188C}"/>
              </a:ext>
            </a:extLst>
          </p:cNvPr>
          <p:cNvGraphicFramePr/>
          <p:nvPr/>
        </p:nvGraphicFramePr>
        <p:xfrm>
          <a:off x="2279576" y="1196752"/>
          <a:ext cx="1800200" cy="4896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Inhaltsplatzhalter 1"/>
          <p:cNvGraphicFramePr>
            <a:graphicFrameLocks noGrp="1"/>
          </p:cNvGraphicFramePr>
          <p:nvPr>
            <p:ph idx="1"/>
            <p:extLst/>
          </p:nvPr>
        </p:nvGraphicFramePr>
        <p:xfrm>
          <a:off x="4583832" y="2564904"/>
          <a:ext cx="5486400" cy="223224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73227836"/>
      </p:ext>
    </p:extLst>
  </p:cSld>
  <p:clrMapOvr>
    <a:masterClrMapping/>
  </p:clrMapOvr>
  <mc:AlternateContent xmlns:mc="http://schemas.openxmlformats.org/markup-compatibility/2006" xmlns:p14="http://schemas.microsoft.com/office/powerpoint/2010/main">
    <mc:Choice Requires="p14">
      <p:transition spd="slow" p14:dur="2000" advTm="108712"/>
    </mc:Choice>
    <mc:Fallback xmlns="">
      <p:transition spd="slow" advTm="108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67493" y="1628800"/>
            <a:ext cx="5534439" cy="432726"/>
          </a:xfrm>
        </p:spPr>
        <p:txBody>
          <a:bodyPr>
            <a:normAutofit fontScale="90000"/>
          </a:bodyPr>
          <a:lstStyle/>
          <a:p>
            <a:r>
              <a:rPr lang="de-DE" dirty="0"/>
              <a:t>Zusammen</a:t>
            </a:r>
            <a:br>
              <a:rPr lang="de-DE" dirty="0"/>
            </a:br>
            <a:r>
              <a:rPr lang="de-DE" dirty="0"/>
              <a:t>fassende Beurteilung</a:t>
            </a:r>
          </a:p>
        </p:txBody>
      </p:sp>
      <p:sp>
        <p:nvSpPr>
          <p:cNvPr id="3" name="Inhaltsplatzhalter 2"/>
          <p:cNvSpPr>
            <a:spLocks noGrp="1"/>
          </p:cNvSpPr>
          <p:nvPr>
            <p:ph idx="1"/>
          </p:nvPr>
        </p:nvSpPr>
        <p:spPr/>
        <p:txBody>
          <a:bodyPr/>
          <a:lstStyle/>
          <a:p>
            <a:r>
              <a:rPr lang="de-DE" dirty="0"/>
              <a:t>Gutachten in der Erziehungshilfe beschreiben 3 Faktoren:</a:t>
            </a:r>
          </a:p>
          <a:p>
            <a:r>
              <a:rPr lang="de-DE" dirty="0"/>
              <a:t>Soziabilität der Person</a:t>
            </a:r>
          </a:p>
          <a:p>
            <a:pPr lvl="1"/>
            <a:r>
              <a:rPr lang="de-DE" dirty="0"/>
              <a:t>„unspezifische Verhaltensbeschreibungen“</a:t>
            </a:r>
          </a:p>
          <a:p>
            <a:r>
              <a:rPr lang="de-DE" dirty="0"/>
              <a:t>Fähigkeiten</a:t>
            </a:r>
          </a:p>
          <a:p>
            <a:pPr lvl="1"/>
            <a:r>
              <a:rPr lang="de-DE" dirty="0"/>
              <a:t>„negative Bewertungen“</a:t>
            </a:r>
          </a:p>
          <a:p>
            <a:r>
              <a:rPr lang="de-DE" dirty="0"/>
              <a:t>Persönlichkeitsaspekte</a:t>
            </a:r>
          </a:p>
          <a:p>
            <a:pPr lvl="1"/>
            <a:r>
              <a:rPr lang="de-DE" dirty="0"/>
              <a:t>„Nur negative Verhaltensaspekte“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27369069"/>
      </p:ext>
    </p:extLst>
  </p:cSld>
  <p:clrMapOvr>
    <a:masterClrMapping/>
  </p:clrMapOvr>
  <mc:AlternateContent xmlns:mc="http://schemas.openxmlformats.org/markup-compatibility/2006" xmlns:p14="http://schemas.microsoft.com/office/powerpoint/2010/main">
    <mc:Choice Requires="p14">
      <p:transition spd="slow" p14:dur="2000" advTm="142214"/>
    </mc:Choice>
    <mc:Fallback xmlns="">
      <p:transition spd="slow" advTm="142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Verhaltensstörungen</a:t>
            </a:r>
          </a:p>
        </p:txBody>
      </p:sp>
      <p:sp>
        <p:nvSpPr>
          <p:cNvPr id="3" name="Inhaltsplatzhalter 2"/>
          <p:cNvSpPr>
            <a:spLocks noGrp="1"/>
          </p:cNvSpPr>
          <p:nvPr>
            <p:ph idx="1"/>
          </p:nvPr>
        </p:nvSpPr>
        <p:spPr/>
        <p:txBody>
          <a:bodyPr>
            <a:normAutofit fontScale="92500" lnSpcReduction="20000"/>
          </a:bodyPr>
          <a:lstStyle/>
          <a:p>
            <a:r>
              <a:rPr lang="de-DE" dirty="0"/>
              <a:t>Ähnliche Begriffe:</a:t>
            </a:r>
          </a:p>
          <a:p>
            <a:pPr>
              <a:buNone/>
            </a:pPr>
            <a:endParaRPr lang="de-DE" dirty="0"/>
          </a:p>
          <a:p>
            <a:r>
              <a:rPr lang="de-DE" dirty="0"/>
              <a:t>Verhaltensstörung, verhaltensgestört, verhaltensauffällig</a:t>
            </a:r>
          </a:p>
          <a:p>
            <a:r>
              <a:rPr lang="de-DE" dirty="0"/>
              <a:t>Verhaltensauffälligkeiten</a:t>
            </a:r>
          </a:p>
          <a:p>
            <a:r>
              <a:rPr lang="de-DE" dirty="0"/>
              <a:t>Verhaltensbehinderung</a:t>
            </a:r>
          </a:p>
          <a:p>
            <a:r>
              <a:rPr lang="de-DE" dirty="0"/>
              <a:t>verhaltensoriginell </a:t>
            </a:r>
          </a:p>
          <a:p>
            <a:r>
              <a:rPr lang="de-DE" dirty="0"/>
              <a:t>gemeinschaftsschwierig, erziehungsschwierig,</a:t>
            </a:r>
          </a:p>
          <a:p>
            <a:r>
              <a:rPr lang="de-DE" dirty="0"/>
              <a:t>Verhaltensprobleme, abweichendes Verhalten, gestört,</a:t>
            </a:r>
          </a:p>
          <a:p>
            <a:r>
              <a:rPr lang="de-DE" dirty="0"/>
              <a:t> neurotisch, Psychopathen, </a:t>
            </a:r>
          </a:p>
          <a:p>
            <a:r>
              <a:rPr lang="de-DE" dirty="0"/>
              <a:t>„Verhaltensbehinderung“</a:t>
            </a:r>
          </a:p>
          <a:p>
            <a:endParaRPr lang="de-D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07483574"/>
      </p:ext>
    </p:extLst>
  </p:cSld>
  <p:clrMapOvr>
    <a:masterClrMapping/>
  </p:clrMapOvr>
  <mc:AlternateContent xmlns:mc="http://schemas.openxmlformats.org/markup-compatibility/2006" xmlns:p14="http://schemas.microsoft.com/office/powerpoint/2010/main">
    <mc:Choice Requires="p14">
      <p:transition spd="slow" p14:dur="2000" advTm="146072"/>
    </mc:Choice>
    <mc:Fallback xmlns="">
      <p:transition spd="slow" advTm="146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Diagnostik in der Erziehungshilfe</a:t>
            </a:r>
          </a:p>
        </p:txBody>
      </p:sp>
      <p:sp>
        <p:nvSpPr>
          <p:cNvPr id="3" name="Inhaltsplatzhalter 2"/>
          <p:cNvSpPr>
            <a:spLocks noGrp="1"/>
          </p:cNvSpPr>
          <p:nvPr>
            <p:ph idx="1"/>
          </p:nvPr>
        </p:nvSpPr>
        <p:spPr/>
        <p:txBody>
          <a:bodyPr/>
          <a:lstStyle/>
          <a:p>
            <a:r>
              <a:rPr lang="de-DE" dirty="0"/>
              <a:t>Mehr Platzierungs- als Förderdiagnostik</a:t>
            </a:r>
          </a:p>
          <a:p>
            <a:r>
              <a:rPr lang="de-DE" dirty="0"/>
              <a:t>Keine geeigneten Förderempfehlungen</a:t>
            </a:r>
          </a:p>
          <a:p>
            <a:r>
              <a:rPr lang="de-DE" dirty="0"/>
              <a:t>Die Diagnose „verhaltensgestört“ dient der Entlastung der Regelschulen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87844950"/>
      </p:ext>
    </p:extLst>
  </p:cSld>
  <p:clrMapOvr>
    <a:masterClrMapping/>
  </p:clrMapOvr>
  <mc:AlternateContent xmlns:mc="http://schemas.openxmlformats.org/markup-compatibility/2006" xmlns:p14="http://schemas.microsoft.com/office/powerpoint/2010/main">
    <mc:Choice Requires="p14">
      <p:transition spd="slow" p14:dur="2000" advTm="42848"/>
    </mc:Choice>
    <mc:Fallback xmlns="">
      <p:transition spd="slow" advTm="42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el 6"/>
          <p:cNvSpPr>
            <a:spLocks noGrp="1"/>
          </p:cNvSpPr>
          <p:nvPr>
            <p:ph type="title"/>
          </p:nvPr>
        </p:nvSpPr>
        <p:spPr/>
        <p:txBody>
          <a:bodyPr/>
          <a:lstStyle/>
          <a:p>
            <a:r>
              <a:rPr lang="de-DE"/>
              <a:t>Diagnostik</a:t>
            </a:r>
          </a:p>
        </p:txBody>
      </p:sp>
      <p:sp>
        <p:nvSpPr>
          <p:cNvPr id="19458" name="Textplatzhalter 7"/>
          <p:cNvSpPr>
            <a:spLocks noGrp="1"/>
          </p:cNvSpPr>
          <p:nvPr>
            <p:ph type="body" idx="1"/>
          </p:nvPr>
        </p:nvSpPr>
        <p:spPr/>
        <p:txBody>
          <a:bodyPr/>
          <a:lstStyle/>
          <a:p>
            <a:r>
              <a:rPr lang="de-DE"/>
              <a:t>KMK-Empfehlung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34026516"/>
      </p:ext>
    </p:extLst>
  </p:cSld>
  <p:clrMapOvr>
    <a:masterClrMapping/>
  </p:clrMapOvr>
  <mc:AlternateContent xmlns:mc="http://schemas.openxmlformats.org/markup-compatibility/2006" xmlns:p14="http://schemas.microsoft.com/office/powerpoint/2010/main">
    <mc:Choice Requires="p14">
      <p:transition spd="slow" p14:dur="2000" advTm="10135"/>
    </mc:Choice>
    <mc:Fallback xmlns="">
      <p:transition spd="slow" advTm="10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a:extLst>
              <a:ext uri="{FF2B5EF4-FFF2-40B4-BE49-F238E27FC236}">
                <a16:creationId xmlns:a16="http://schemas.microsoft.com/office/drawing/2014/main" id="{80DAFE2E-DB01-214E-96EE-2B0A65033E04}"/>
              </a:ext>
            </a:extLst>
          </p:cNvPr>
          <p:cNvGraphicFramePr/>
          <p:nvPr>
            <p:extLst/>
          </p:nvPr>
        </p:nvGraphicFramePr>
        <p:xfrm>
          <a:off x="2063552" y="476672"/>
          <a:ext cx="3600518" cy="8640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Inhaltsplatzhalter 1"/>
          <p:cNvGraphicFramePr>
            <a:graphicFrameLocks noGrp="1"/>
          </p:cNvGraphicFramePr>
          <p:nvPr>
            <p:ph idx="1"/>
            <p:extLst/>
          </p:nvPr>
        </p:nvGraphicFramePr>
        <p:xfrm>
          <a:off x="3287689" y="1988840"/>
          <a:ext cx="5918521" cy="38404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58708142"/>
      </p:ext>
    </p:extLst>
  </p:cSld>
  <p:clrMapOvr>
    <a:masterClrMapping/>
  </p:clrMapOvr>
  <mc:AlternateContent xmlns:mc="http://schemas.openxmlformats.org/markup-compatibility/2006" xmlns:p14="http://schemas.microsoft.com/office/powerpoint/2010/main">
    <mc:Choice Requires="p14">
      <p:transition spd="slow" p14:dur="2000" advTm="73172"/>
    </mc:Choice>
    <mc:Fallback xmlns="">
      <p:transition spd="slow" advTm="73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nhaltsplatzhalter 6"/>
          <p:cNvGraphicFramePr>
            <a:graphicFrameLocks noGrp="1"/>
          </p:cNvGraphicFramePr>
          <p:nvPr>
            <p:ph sz="half" idx="2"/>
            <p:extLst/>
          </p:nvPr>
        </p:nvGraphicFramePr>
        <p:xfrm>
          <a:off x="2495600" y="1844824"/>
          <a:ext cx="6912768" cy="360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508" name="Inhaltsplatzhalter 5"/>
          <p:cNvSpPr>
            <a:spLocks noGrp="1"/>
          </p:cNvSpPr>
          <p:nvPr>
            <p:ph sz="quarter" idx="4"/>
          </p:nvPr>
        </p:nvSpPr>
        <p:spPr>
          <a:xfrm>
            <a:off x="7752184" y="2686051"/>
            <a:ext cx="2458616" cy="3047206"/>
          </a:xfrm>
        </p:spPr>
        <p:txBody>
          <a:bodyPr/>
          <a:lstStyle/>
          <a:p>
            <a:endParaRPr lang="de-DE" sz="2000" dirty="0"/>
          </a:p>
          <a:p>
            <a:endParaRPr lang="de-DE" sz="2000" dirty="0"/>
          </a:p>
          <a:p>
            <a:endParaRPr lang="de-DE" sz="2000" dirty="0"/>
          </a:p>
          <a:p>
            <a:endParaRPr lang="de-DE" sz="2000" dirty="0"/>
          </a:p>
          <a:p>
            <a:endParaRPr lang="de-DE" sz="2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15332060"/>
      </p:ext>
    </p:extLst>
  </p:cSld>
  <p:clrMapOvr>
    <a:masterClrMapping/>
  </p:clrMapOvr>
  <mc:AlternateContent xmlns:mc="http://schemas.openxmlformats.org/markup-compatibility/2006" xmlns:p14="http://schemas.microsoft.com/office/powerpoint/2010/main">
    <mc:Choice Requires="p14">
      <p:transition spd="slow" p14:dur="2000" advTm="120211"/>
    </mc:Choice>
    <mc:Fallback xmlns="">
      <p:transition spd="slow" advTm="120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51584" y="476672"/>
            <a:ext cx="7024744" cy="1143000"/>
          </a:xfrm>
        </p:spPr>
        <p:txBody>
          <a:bodyPr>
            <a:normAutofit/>
          </a:bodyPr>
          <a:lstStyle/>
          <a:p>
            <a:pPr>
              <a:defRPr/>
            </a:pPr>
            <a:r>
              <a:rPr lang="de-DE" sz="3100" b="1" dirty="0"/>
              <a:t>Informationen </a:t>
            </a:r>
            <a:endParaRPr lang="de-DE" sz="3100" dirty="0"/>
          </a:p>
        </p:txBody>
      </p:sp>
      <p:graphicFrame>
        <p:nvGraphicFramePr>
          <p:cNvPr id="5" name="Inhaltsplatzhalter 4"/>
          <p:cNvGraphicFramePr>
            <a:graphicFrameLocks noGrp="1"/>
          </p:cNvGraphicFramePr>
          <p:nvPr>
            <p:ph idx="1"/>
            <p:extLst/>
          </p:nvPr>
        </p:nvGraphicFramePr>
        <p:xfrm>
          <a:off x="2351584" y="1988840"/>
          <a:ext cx="5486400" cy="384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35893015"/>
      </p:ext>
    </p:extLst>
  </p:cSld>
  <p:clrMapOvr>
    <a:masterClrMapping/>
  </p:clrMapOvr>
  <mc:AlternateContent xmlns:mc="http://schemas.openxmlformats.org/markup-compatibility/2006" xmlns:p14="http://schemas.microsoft.com/office/powerpoint/2010/main">
    <mc:Choice Requires="p14">
      <p:transition spd="slow" p14:dur="2000" advTm="76992"/>
    </mc:Choice>
    <mc:Fallback xmlns="">
      <p:transition spd="slow" advTm="76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a:extLst>
              <a:ext uri="{FF2B5EF4-FFF2-40B4-BE49-F238E27FC236}">
                <a16:creationId xmlns:a16="http://schemas.microsoft.com/office/drawing/2014/main" id="{D8BC5922-2E60-FC43-AB78-98C2F8F87DEE}"/>
              </a:ext>
            </a:extLst>
          </p:cNvPr>
          <p:cNvGraphicFramePr/>
          <p:nvPr/>
        </p:nvGraphicFramePr>
        <p:xfrm>
          <a:off x="2279577" y="1482816"/>
          <a:ext cx="1858461" cy="114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Inhaltsplatzhalter 1"/>
          <p:cNvGraphicFramePr>
            <a:graphicFrameLocks noGrp="1"/>
          </p:cNvGraphicFramePr>
          <p:nvPr>
            <p:ph idx="1"/>
            <p:extLst/>
          </p:nvPr>
        </p:nvGraphicFramePr>
        <p:xfrm>
          <a:off x="4425951" y="1505331"/>
          <a:ext cx="5486400" cy="38404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43500714"/>
      </p:ext>
    </p:extLst>
  </p:cSld>
  <p:clrMapOvr>
    <a:masterClrMapping/>
  </p:clrMapOvr>
  <mc:AlternateContent xmlns:mc="http://schemas.openxmlformats.org/markup-compatibility/2006" xmlns:p14="http://schemas.microsoft.com/office/powerpoint/2010/main">
    <mc:Choice Requires="p14">
      <p:transition spd="slow" p14:dur="2000" advTm="83071"/>
    </mc:Choice>
    <mc:Fallback xmlns="">
      <p:transition spd="slow" advTm="83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CF8088B-1600-7C41-A2E7-B538E084897F}"/>
              </a:ext>
            </a:extLst>
          </p:cNvPr>
          <p:cNvSpPr>
            <a:spLocks noGrp="1"/>
          </p:cNvSpPr>
          <p:nvPr>
            <p:ph idx="4294967295"/>
          </p:nvPr>
        </p:nvSpPr>
        <p:spPr>
          <a:xfrm>
            <a:off x="2186608" y="1958010"/>
            <a:ext cx="6851029" cy="3874466"/>
          </a:xfrm>
        </p:spPr>
        <p:txBody>
          <a:bodyPr/>
          <a:lstStyle/>
          <a:p>
            <a:r>
              <a:rPr lang="de-DE" dirty="0"/>
              <a:t>Vielen Dank </a:t>
            </a:r>
            <a:r>
              <a:rPr lang="de-DE"/>
              <a:t>fürs Zuhören!</a:t>
            </a:r>
          </a:p>
          <a:p>
            <a:pPr marL="68580" indent="0">
              <a:buNone/>
            </a:pPr>
            <a:endParaRPr lang="de-DE"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51632173"/>
      </p:ext>
    </p:extLst>
  </p:cSld>
  <p:clrMapOvr>
    <a:masterClrMapping/>
  </p:clrMapOvr>
  <mc:AlternateContent xmlns:mc="http://schemas.openxmlformats.org/markup-compatibility/2006" xmlns:p14="http://schemas.microsoft.com/office/powerpoint/2010/main">
    <mc:Choice Requires="p14">
      <p:transition spd="slow" p14:dur="2000" advTm="27725"/>
    </mc:Choice>
    <mc:Fallback xmlns="">
      <p:transition spd="slow" advTm="27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de-DE" dirty="0"/>
            </a:br>
            <a:r>
              <a:rPr lang="de-DE" sz="3200" dirty="0"/>
              <a:t>Definitionen</a:t>
            </a:r>
          </a:p>
        </p:txBody>
      </p:sp>
      <p:sp>
        <p:nvSpPr>
          <p:cNvPr id="3" name="Inhaltsplatzhalter 2"/>
          <p:cNvSpPr>
            <a:spLocks noGrp="1"/>
          </p:cNvSpPr>
          <p:nvPr>
            <p:ph idx="1"/>
          </p:nvPr>
        </p:nvSpPr>
        <p:spPr/>
        <p:txBody>
          <a:bodyPr>
            <a:normAutofit fontScale="92500" lnSpcReduction="10000"/>
          </a:bodyPr>
          <a:lstStyle/>
          <a:p>
            <a:r>
              <a:rPr lang="de-DE" dirty="0"/>
              <a:t>„Verhaltensstörung ist ein von den zeit- und kulturspezifischen Erwartungsnormen abweichendes maladaptives  Verhalten,  </a:t>
            </a:r>
          </a:p>
          <a:p>
            <a:r>
              <a:rPr lang="de-DE" dirty="0"/>
              <a:t>das  organogen und/oder  milieureaktiv  bedingt  ist </a:t>
            </a:r>
          </a:p>
          <a:p>
            <a:r>
              <a:rPr lang="de-DE" dirty="0"/>
              <a:t>und wegen  der  Mehrdimensionalität, der  Häufigkeit  und  des  Schweregrades  </a:t>
            </a:r>
          </a:p>
          <a:p>
            <a:r>
              <a:rPr lang="de-DE" dirty="0"/>
              <a:t>die  Entwicklungs-, Lern-  und  Arbeitsfähigkeit  sowie  das  Interaktionsgeschehen in der Umwelt beeinträchtigt und</a:t>
            </a:r>
          </a:p>
          <a:p>
            <a:r>
              <a:rPr lang="de-DE" dirty="0"/>
              <a:t>ohne besondere pädagogisch-therapeutische  Hilfe  nicht  oder  nur  unzureichend  überwunden werden kann“ (MYSCHKER 2008, 44)</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58073189"/>
      </p:ext>
    </p:extLst>
  </p:cSld>
  <p:clrMapOvr>
    <a:masterClrMapping/>
  </p:clrMapOvr>
  <mc:AlternateContent xmlns:mc="http://schemas.openxmlformats.org/markup-compatibility/2006" xmlns:p14="http://schemas.microsoft.com/office/powerpoint/2010/main">
    <mc:Choice Requires="p14">
      <p:transition spd="slow" p14:dur="2000" advTm="119758"/>
    </mc:Choice>
    <mc:Fallback xmlns="">
      <p:transition spd="slow" advTm="119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83633" y="1268760"/>
            <a:ext cx="4932039" cy="623522"/>
          </a:xfrm>
        </p:spPr>
        <p:txBody>
          <a:bodyPr>
            <a:normAutofit fontScale="90000"/>
          </a:bodyPr>
          <a:lstStyle/>
          <a:p>
            <a:r>
              <a:rPr lang="de-DE" dirty="0"/>
              <a:t>Definitionen</a:t>
            </a:r>
          </a:p>
        </p:txBody>
      </p:sp>
      <p:sp>
        <p:nvSpPr>
          <p:cNvPr id="3" name="Inhaltsplatzhalter 2"/>
          <p:cNvSpPr>
            <a:spLocks noGrp="1"/>
          </p:cNvSpPr>
          <p:nvPr>
            <p:ph idx="1"/>
          </p:nvPr>
        </p:nvSpPr>
        <p:spPr/>
        <p:txBody>
          <a:bodyPr>
            <a:normAutofit/>
          </a:bodyPr>
          <a:lstStyle/>
          <a:p>
            <a:r>
              <a:rPr lang="de-DE" dirty="0"/>
              <a:t>Der Begriff bezeichnet eine soziale Behinderung, die durch </a:t>
            </a:r>
            <a:r>
              <a:rPr lang="de-DE" dirty="0">
                <a:solidFill>
                  <a:srgbClr val="FF0000"/>
                </a:solidFill>
              </a:rPr>
              <a:t>abweichende Verhaltens- </a:t>
            </a:r>
            <a:r>
              <a:rPr lang="de-DE" dirty="0"/>
              <a:t>oder sozial-emotionale Reaktionen bei Kindern und Jugendlichen gekennzeichnet ist. Die </a:t>
            </a:r>
            <a:r>
              <a:rPr lang="de-DE" dirty="0">
                <a:solidFill>
                  <a:srgbClr val="FF0000"/>
                </a:solidFill>
              </a:rPr>
              <a:t>Normabweichungen</a:t>
            </a:r>
            <a:r>
              <a:rPr lang="de-DE" dirty="0"/>
              <a:t> in entwicklungsbezogener und gesellschaftlicher (kultureller, ethnischer) Hinsicht lassen die weitere Bildung und Erziehung des Schülers bzw. der Schülerin als gefährdet erscheinen (Goetze 2006).</a:t>
            </a:r>
          </a:p>
          <a:p>
            <a:endParaRPr lang="de-D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10987714"/>
      </p:ext>
    </p:extLst>
  </p:cSld>
  <p:clrMapOvr>
    <a:masterClrMapping/>
  </p:clrMapOvr>
  <mc:AlternateContent xmlns:mc="http://schemas.openxmlformats.org/markup-compatibility/2006" xmlns:p14="http://schemas.microsoft.com/office/powerpoint/2010/main">
    <mc:Choice Requires="p14">
      <p:transition spd="slow" p14:dur="2000" advTm="63774"/>
    </mc:Choice>
    <mc:Fallback xmlns="">
      <p:transition spd="slow" advTm="63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a:extLst>
              <a:ext uri="{FF2B5EF4-FFF2-40B4-BE49-F238E27FC236}">
                <a16:creationId xmlns:a16="http://schemas.microsoft.com/office/drawing/2014/main" id="{05E30BBF-BE52-2243-A619-69541A4B9925}"/>
              </a:ext>
            </a:extLst>
          </p:cNvPr>
          <p:cNvGraphicFramePr/>
          <p:nvPr>
            <p:extLst/>
          </p:nvPr>
        </p:nvGraphicFramePr>
        <p:xfrm>
          <a:off x="2135561" y="476673"/>
          <a:ext cx="2555775" cy="13234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Inhaltsplatzhalter 3"/>
          <p:cNvGraphicFramePr>
            <a:graphicFrameLocks noGrp="1"/>
          </p:cNvGraphicFramePr>
          <p:nvPr>
            <p:ph idx="1"/>
            <p:extLst/>
          </p:nvPr>
        </p:nvGraphicFramePr>
        <p:xfrm>
          <a:off x="3503712" y="2132856"/>
          <a:ext cx="5486400" cy="38404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71970954"/>
      </p:ext>
    </p:extLst>
  </p:cSld>
  <p:clrMapOvr>
    <a:masterClrMapping/>
  </p:clrMapOvr>
  <mc:AlternateContent xmlns:mc="http://schemas.openxmlformats.org/markup-compatibility/2006" xmlns:p14="http://schemas.microsoft.com/office/powerpoint/2010/main">
    <mc:Choice Requires="p14">
      <p:transition spd="slow" p14:dur="2000" advTm="69181"/>
    </mc:Choice>
    <mc:Fallback xmlns="">
      <p:transition spd="slow" advTm="6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a:extLst>
              <a:ext uri="{FF2B5EF4-FFF2-40B4-BE49-F238E27FC236}">
                <a16:creationId xmlns:a16="http://schemas.microsoft.com/office/drawing/2014/main" id="{178BAE2B-D9FA-A14C-B050-AE311A942AA8}"/>
              </a:ext>
            </a:extLst>
          </p:cNvPr>
          <p:cNvGraphicFramePr/>
          <p:nvPr/>
        </p:nvGraphicFramePr>
        <p:xfrm>
          <a:off x="2351584" y="2616120"/>
          <a:ext cx="1572717" cy="10772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Inhaltsplatzhalter 3"/>
          <p:cNvGraphicFramePr>
            <a:graphicFrameLocks noGrp="1"/>
          </p:cNvGraphicFramePr>
          <p:nvPr>
            <p:ph idx="1"/>
            <p:extLst/>
          </p:nvPr>
        </p:nvGraphicFramePr>
        <p:xfrm>
          <a:off x="4425951" y="1505331"/>
          <a:ext cx="5486400" cy="38404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03444665"/>
      </p:ext>
    </p:extLst>
  </p:cSld>
  <p:clrMapOvr>
    <a:masterClrMapping/>
  </p:clrMapOvr>
  <mc:AlternateContent xmlns:mc="http://schemas.openxmlformats.org/markup-compatibility/2006" xmlns:p14="http://schemas.microsoft.com/office/powerpoint/2010/main">
    <mc:Choice Requires="p14">
      <p:transition spd="slow" p14:dur="2000" advTm="60810"/>
    </mc:Choice>
    <mc:Fallback xmlns="">
      <p:transition spd="slow" advTm="60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p:nvPr>
            <p:extLst/>
          </p:nvPr>
        </p:nvGraphicFramePr>
        <p:xfrm>
          <a:off x="4439816" y="2780928"/>
          <a:ext cx="5616624" cy="1350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Grafik 5" descr="normal.jpg"/>
          <p:cNvPicPr>
            <a:picLocks noChangeAspect="1"/>
          </p:cNvPicPr>
          <p:nvPr/>
        </p:nvPicPr>
        <p:blipFill>
          <a:blip r:embed="rId9" cstate="print"/>
          <a:stretch>
            <a:fillRect/>
          </a:stretch>
        </p:blipFill>
        <p:spPr>
          <a:xfrm>
            <a:off x="1213656" y="2074273"/>
            <a:ext cx="2016223" cy="276345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22841421"/>
      </p:ext>
    </p:extLst>
  </p:cSld>
  <p:clrMapOvr>
    <a:masterClrMapping/>
  </p:clrMapOvr>
  <mc:AlternateContent xmlns:mc="http://schemas.openxmlformats.org/markup-compatibility/2006" xmlns:p14="http://schemas.microsoft.com/office/powerpoint/2010/main">
    <mc:Choice Requires="p14">
      <p:transition spd="slow" p14:dur="2000" advTm="8271"/>
    </mc:Choice>
    <mc:Fallback xmlns="">
      <p:transition spd="slow" advTm="8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a:extLst>
              <a:ext uri="{FF2B5EF4-FFF2-40B4-BE49-F238E27FC236}">
                <a16:creationId xmlns:a16="http://schemas.microsoft.com/office/drawing/2014/main" id="{69E80792-C497-1444-8B45-0BDCBA515D03}"/>
              </a:ext>
            </a:extLst>
          </p:cNvPr>
          <p:cNvGraphicFramePr/>
          <p:nvPr/>
        </p:nvGraphicFramePr>
        <p:xfrm>
          <a:off x="2567490" y="1027664"/>
          <a:ext cx="7024744" cy="7451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Inhaltsplatzhalter 1"/>
          <p:cNvGraphicFramePr>
            <a:graphicFrameLocks noGrp="1"/>
          </p:cNvGraphicFramePr>
          <p:nvPr>
            <p:ph idx="1"/>
            <p:extLst/>
          </p:nvPr>
        </p:nvGraphicFramePr>
        <p:xfrm>
          <a:off x="3431704" y="2060848"/>
          <a:ext cx="5486400" cy="38404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64691629"/>
      </p:ext>
    </p:extLst>
  </p:cSld>
  <p:clrMapOvr>
    <a:masterClrMapping/>
  </p:clrMapOvr>
  <mc:AlternateContent xmlns:mc="http://schemas.openxmlformats.org/markup-compatibility/2006" xmlns:p14="http://schemas.microsoft.com/office/powerpoint/2010/main">
    <mc:Choice Requires="p14">
      <p:transition spd="slow" p14:dur="2000" advTm="39800"/>
    </mc:Choice>
    <mc:Fallback xmlns="">
      <p:transition spd="slow" advTm="39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1221</Words>
  <Application>Microsoft Macintosh PowerPoint</Application>
  <PresentationFormat>Breitbild</PresentationFormat>
  <Paragraphs>184</Paragraphs>
  <Slides>36</Slides>
  <Notes>0</Notes>
  <HiddenSlides>0</HiddenSlides>
  <MMClips>36</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36</vt:i4>
      </vt:variant>
    </vt:vector>
  </HeadingPairs>
  <TitlesOfParts>
    <vt:vector size="39" baseType="lpstr">
      <vt:lpstr>Century Gothic</vt:lpstr>
      <vt:lpstr>Wingdings 2</vt:lpstr>
      <vt:lpstr>Austin</vt:lpstr>
      <vt:lpstr>Schulische und außerschulische Diagnostik und Intervention</vt:lpstr>
      <vt:lpstr>Was sind Verhaltensstörungen?</vt:lpstr>
      <vt:lpstr>Verhaltensstörungen</vt:lpstr>
      <vt:lpstr> Definitionen</vt:lpstr>
      <vt:lpstr>Definitionen</vt:lpstr>
      <vt:lpstr>PowerPoint-Präsentation</vt:lpstr>
      <vt:lpstr>PowerPoint-Präsentation</vt:lpstr>
      <vt:lpstr>PowerPoint-Präsentation</vt:lpstr>
      <vt:lpstr>PowerPoint-Präsentation</vt:lpstr>
      <vt:lpstr>PowerPoint-Präsentation</vt:lpstr>
      <vt:lpstr>Was können wir diagnostizieren? </vt:lpstr>
      <vt:lpstr>PowerPoint-Präsentation</vt:lpstr>
      <vt:lpstr>Verhaltensstörungen</vt:lpstr>
      <vt:lpstr>Ursachen: Verhaltensstörungen als Folge problematischer Problembewältigungen</vt:lpstr>
      <vt:lpstr>Probleme bei der Feststellung von Verhaltensstörungen</vt:lpstr>
      <vt:lpstr>Stigmatisierung</vt:lpstr>
      <vt:lpstr>Stigma (Goffman 1967)</vt:lpstr>
      <vt:lpstr>Stigmatisierung (Cloerkes 1997)</vt:lpstr>
      <vt:lpstr>Stigmatisierung</vt:lpstr>
      <vt:lpstr>Begutachtungspraxis</vt:lpstr>
      <vt:lpstr>Begutachtungspraxis</vt:lpstr>
      <vt:lpstr>PowerPoint-Präsentation</vt:lpstr>
      <vt:lpstr>Hofmann 2000</vt:lpstr>
      <vt:lpstr>Langfeldt 1998</vt:lpstr>
      <vt:lpstr>Gutachter-Praxis</vt:lpstr>
      <vt:lpstr>PowerPoint-Präsentation</vt:lpstr>
      <vt:lpstr>Sonstige Informationen</vt:lpstr>
      <vt:lpstr>PowerPoint-Präsentation</vt:lpstr>
      <vt:lpstr>Zusammen fassende Beurteilung</vt:lpstr>
      <vt:lpstr>Diagnostik in der Erziehungshilfe</vt:lpstr>
      <vt:lpstr>Diagnostik</vt:lpstr>
      <vt:lpstr>PowerPoint-Präsentation</vt:lpstr>
      <vt:lpstr>PowerPoint-Präsentation</vt:lpstr>
      <vt:lpstr>Informationen </vt:lpstr>
      <vt:lpstr>PowerPoint-Präsentation</vt:lpstr>
      <vt:lpstr>PowerPoint-Präsentation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Em.Soz. II.1 Schulische und außerschulische Diagnostik und Intervention</dc:title>
  <dc:creator>Microsoft Office-Benutzer</dc:creator>
  <cp:lastModifiedBy>Microsoft Office-Benutzer</cp:lastModifiedBy>
  <cp:revision>8</cp:revision>
  <dcterms:created xsi:type="dcterms:W3CDTF">2019-04-25T15:17:37Z</dcterms:created>
  <dcterms:modified xsi:type="dcterms:W3CDTF">2022-03-07T06:40:54Z</dcterms:modified>
</cp:coreProperties>
</file>